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Lst>
  <p:sldSz cy="5143500" cx="9144000"/>
  <p:notesSz cx="6858000" cy="9144000"/>
  <p:embeddedFontLst>
    <p:embeddedFont>
      <p:font typeface="Tahoma"/>
      <p:regular r:id="rId28"/>
      <p:bold r:id="rId29"/>
    </p:embeddedFont>
    <p:embeddedFont>
      <p:font typeface="Open Sans SemiBold"/>
      <p:regular r:id="rId30"/>
      <p:bold r:id="rId31"/>
      <p:italic r:id="rId32"/>
      <p:boldItalic r:id="rId33"/>
    </p:embeddedFont>
    <p:embeddedFont>
      <p:font typeface="Open Sans Light"/>
      <p:regular r:id="rId34"/>
      <p:bold r:id="rId35"/>
      <p:italic r:id="rId36"/>
      <p:boldItalic r:id="rId37"/>
    </p:embeddedFont>
    <p:embeddedFont>
      <p:font typeface="Open Sans"/>
      <p:regular r:id="rId38"/>
      <p:bold r:id="rId39"/>
      <p:italic r:id="rId40"/>
      <p:boldItalic r:id="rId4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http://customooxmlschemas.google.com/">
      <go:slidesCustomData xmlns:go="http://customooxmlschemas.google.com/" r:id="rId42" roundtripDataSignature="AMtx7mhuyovrkQKD7S7hktLVRfaVi8e2TQ=="/>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font" Target="fonts/OpenSans-italic.fntdata"/><Relationship Id="rId20" Type="http://schemas.openxmlformats.org/officeDocument/2006/relationships/slide" Target="slides/slide15.xml"/><Relationship Id="rId42" Type="http://customschemas.google.com/relationships/presentationmetadata" Target="metadata"/><Relationship Id="rId41" Type="http://schemas.openxmlformats.org/officeDocument/2006/relationships/font" Target="fonts/OpenSans-boldItalic.fntdata"/><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slide" Target="slides/slide21.xml"/><Relationship Id="rId25" Type="http://schemas.openxmlformats.org/officeDocument/2006/relationships/slide" Target="slides/slide20.xml"/><Relationship Id="rId28" Type="http://schemas.openxmlformats.org/officeDocument/2006/relationships/font" Target="fonts/Tahoma-regular.fntdata"/><Relationship Id="rId27" Type="http://schemas.openxmlformats.org/officeDocument/2006/relationships/slide" Target="slides/slide22.xml"/><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Tahoma-bold.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OpenSansSemiBold-bold.fntdata"/><Relationship Id="rId30" Type="http://schemas.openxmlformats.org/officeDocument/2006/relationships/font" Target="fonts/OpenSansSemiBold-regular.fntdata"/><Relationship Id="rId11" Type="http://schemas.openxmlformats.org/officeDocument/2006/relationships/slide" Target="slides/slide6.xml"/><Relationship Id="rId33" Type="http://schemas.openxmlformats.org/officeDocument/2006/relationships/font" Target="fonts/OpenSansSemiBold-boldItalic.fntdata"/><Relationship Id="rId10" Type="http://schemas.openxmlformats.org/officeDocument/2006/relationships/slide" Target="slides/slide5.xml"/><Relationship Id="rId32" Type="http://schemas.openxmlformats.org/officeDocument/2006/relationships/font" Target="fonts/OpenSansSemiBold-italic.fntdata"/><Relationship Id="rId13" Type="http://schemas.openxmlformats.org/officeDocument/2006/relationships/slide" Target="slides/slide8.xml"/><Relationship Id="rId35" Type="http://schemas.openxmlformats.org/officeDocument/2006/relationships/font" Target="fonts/OpenSansLight-bold.fntdata"/><Relationship Id="rId12" Type="http://schemas.openxmlformats.org/officeDocument/2006/relationships/slide" Target="slides/slide7.xml"/><Relationship Id="rId34" Type="http://schemas.openxmlformats.org/officeDocument/2006/relationships/font" Target="fonts/OpenSansLight-regular.fntdata"/><Relationship Id="rId15" Type="http://schemas.openxmlformats.org/officeDocument/2006/relationships/slide" Target="slides/slide10.xml"/><Relationship Id="rId37" Type="http://schemas.openxmlformats.org/officeDocument/2006/relationships/font" Target="fonts/OpenSansLight-boldItalic.fntdata"/><Relationship Id="rId14" Type="http://schemas.openxmlformats.org/officeDocument/2006/relationships/slide" Target="slides/slide9.xml"/><Relationship Id="rId36" Type="http://schemas.openxmlformats.org/officeDocument/2006/relationships/font" Target="fonts/OpenSansLight-italic.fntdata"/><Relationship Id="rId17" Type="http://schemas.openxmlformats.org/officeDocument/2006/relationships/slide" Target="slides/slide12.xml"/><Relationship Id="rId39" Type="http://schemas.openxmlformats.org/officeDocument/2006/relationships/font" Target="fonts/OpenSans-bold.fntdata"/><Relationship Id="rId16" Type="http://schemas.openxmlformats.org/officeDocument/2006/relationships/slide" Target="slides/slide11.xml"/><Relationship Id="rId38" Type="http://schemas.openxmlformats.org/officeDocument/2006/relationships/font" Target="fonts/OpenSans-regular.fntdata"/><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1pPr>
            <a:lvl2pPr indent="-298450" lvl="1" marL="9144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2pPr>
            <a:lvl3pPr indent="-298450" lvl="2" marL="13716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3pPr>
            <a:lvl4pPr indent="-298450" lvl="3" marL="18288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4pPr>
            <a:lvl5pPr indent="-298450" lvl="4" marL="22860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5pPr>
            <a:lvl6pPr indent="-298450" lvl="5" marL="27432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6pPr>
            <a:lvl7pPr indent="-298450" lvl="6" marL="32004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7pPr>
            <a:lvl8pPr indent="-298450" lvl="7" marL="36576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8pPr>
            <a:lvl9pPr indent="-298450" lvl="8" marL="4114800" marR="0" rtl="0" algn="l">
              <a:spcBef>
                <a:spcPts val="0"/>
              </a:spcBef>
              <a:spcAft>
                <a:spcPts val="0"/>
              </a:spcAft>
              <a:buClr>
                <a:schemeClr val="dk1"/>
              </a:buClr>
              <a:buSzPts val="1100"/>
              <a:buFont typeface="Arial"/>
              <a:buChar char="■"/>
              <a:defRPr b="0" i="0" sz="1100" u="none" cap="none" strike="noStrike">
                <a:solidFill>
                  <a:schemeClr val="dk1"/>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3" name="Google Shape;4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Peace Jam</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9" name="Google Shape;159;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Známé osobnosti Švédska</a:t>
            </a:r>
            <a:endParaRPr/>
          </a:p>
          <a:p>
            <a:pPr indent="0" lvl="0" marL="0" rtl="0" algn="l">
              <a:spcBef>
                <a:spcPts val="0"/>
              </a:spcBef>
              <a:spcAft>
                <a:spcPts val="0"/>
              </a:spcAft>
              <a:buClr>
                <a:schemeClr val="dk1"/>
              </a:buClr>
              <a:buSzPts val="1100"/>
              <a:buFont typeface="Arial"/>
              <a:buNone/>
            </a:pPr>
            <a:r>
              <a:rPr lang="cs-CZ"/>
              <a:t>Kdo jsou osobnosti na obrázku? Jaké další Švédy znáte? </a:t>
            </a:r>
            <a:endParaRPr/>
          </a:p>
          <a:p>
            <a:pPr indent="0" lvl="0" marL="0" rtl="0" algn="l">
              <a:spcBef>
                <a:spcPts val="0"/>
              </a:spcBef>
              <a:spcAft>
                <a:spcPts val="0"/>
              </a:spcAft>
              <a:buClr>
                <a:schemeClr val="dk1"/>
              </a:buClr>
              <a:buSzPts val="1100"/>
              <a:buFont typeface="Arial"/>
              <a:buNone/>
            </a:pPr>
            <a:r>
              <a:rPr lang="cs-CZ"/>
              <a:t>Astrid Lindgrenová – spisovatelka dětských knih, díla: Děti z Bullerbinu, Pipi Dlouhá punčocha</a:t>
            </a:r>
            <a:endParaRPr/>
          </a:p>
          <a:p>
            <a:pPr indent="0" lvl="0" marL="0" rtl="0" algn="l">
              <a:spcBef>
                <a:spcPts val="0"/>
              </a:spcBef>
              <a:spcAft>
                <a:spcPts val="0"/>
              </a:spcAft>
              <a:buClr>
                <a:schemeClr val="dk1"/>
              </a:buClr>
              <a:buSzPts val="1100"/>
              <a:buFont typeface="Arial"/>
              <a:buNone/>
            </a:pPr>
            <a:r>
              <a:rPr lang="cs-CZ"/>
              <a:t>Anders Celsius – vědec, autor Celsiovy stupnice </a:t>
            </a:r>
            <a:endParaRPr/>
          </a:p>
          <a:p>
            <a:pPr indent="0" lvl="0" marL="0" rtl="0" algn="l">
              <a:spcBef>
                <a:spcPts val="0"/>
              </a:spcBef>
              <a:spcAft>
                <a:spcPts val="0"/>
              </a:spcAft>
              <a:buClr>
                <a:schemeClr val="dk1"/>
              </a:buClr>
              <a:buSzPts val="1100"/>
              <a:buFont typeface="Arial"/>
              <a:buNone/>
            </a:pPr>
            <a:r>
              <a:rPr lang="cs-CZ"/>
              <a:t>Selma Lagerl</a:t>
            </a:r>
            <a:r>
              <a:rPr b="0" i="0" lang="cs-CZ">
                <a:solidFill>
                  <a:srgbClr val="202122"/>
                </a:solidFill>
                <a:latin typeface="Arial"/>
                <a:ea typeface="Arial"/>
                <a:cs typeface="Arial"/>
                <a:sym typeface="Arial"/>
              </a:rPr>
              <a:t>öfová – spisovatelka, nositelka Nobelovy ceny za literaturu 1909</a:t>
            </a:r>
            <a:endParaRPr/>
          </a:p>
          <a:p>
            <a:pPr indent="0" lvl="0" marL="0" rtl="0" algn="l">
              <a:spcBef>
                <a:spcPts val="0"/>
              </a:spcBef>
              <a:spcAft>
                <a:spcPts val="0"/>
              </a:spcAft>
              <a:buClr>
                <a:schemeClr val="dk1"/>
              </a:buClr>
              <a:buSzPts val="1100"/>
              <a:buFont typeface="Arial"/>
              <a:buNone/>
            </a:pPr>
            <a:r>
              <a:rPr lang="cs-CZ"/>
              <a:t>Markus N</a:t>
            </a:r>
            <a:r>
              <a:rPr i="0" lang="cs-CZ">
                <a:solidFill>
                  <a:srgbClr val="202122"/>
                </a:solidFill>
                <a:latin typeface="Arial"/>
                <a:ea typeface="Arial"/>
                <a:cs typeface="Arial"/>
                <a:sym typeface="Arial"/>
              </a:rPr>
              <a:t>ä</a:t>
            </a:r>
            <a:r>
              <a:rPr lang="cs-CZ"/>
              <a:t>slund – známý švédský hokejista</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6" name="Google Shape;176;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Čím se podobá stravování ve Švédsku v porovnání u nás? </a:t>
            </a:r>
            <a:endParaRPr/>
          </a:p>
          <a:p>
            <a:pPr indent="0" lvl="0" marL="0" rtl="0" algn="l">
              <a:spcBef>
                <a:spcPts val="0"/>
              </a:spcBef>
              <a:spcAft>
                <a:spcPts val="0"/>
              </a:spcAft>
              <a:buClr>
                <a:schemeClr val="dk1"/>
              </a:buClr>
              <a:buSzPts val="1100"/>
              <a:buFont typeface="Arial"/>
              <a:buNone/>
            </a:pPr>
            <a:r>
              <a:rPr lang="cs-CZ"/>
              <a:t>Tradiční švédská jídla: </a:t>
            </a:r>
            <a:endParaRPr/>
          </a:p>
          <a:p>
            <a:pPr indent="0" lvl="0" marL="0" rtl="0" algn="l">
              <a:spcBef>
                <a:spcPts val="0"/>
              </a:spcBef>
              <a:spcAft>
                <a:spcPts val="0"/>
              </a:spcAft>
              <a:buClr>
                <a:schemeClr val="dk1"/>
              </a:buClr>
              <a:buSzPts val="1100"/>
              <a:buFont typeface="Arial"/>
              <a:buNone/>
            </a:pPr>
            <a:r>
              <a:rPr lang="cs-CZ"/>
              <a:t>K</a:t>
            </a:r>
            <a:r>
              <a:rPr b="0" i="0" lang="cs-CZ">
                <a:solidFill>
                  <a:srgbClr val="202122"/>
                </a:solidFill>
                <a:latin typeface="Arial"/>
                <a:ea typeface="Arial"/>
                <a:cs typeface="Arial"/>
                <a:sym typeface="Arial"/>
              </a:rPr>
              <a:t>ö</a:t>
            </a:r>
            <a:r>
              <a:rPr lang="cs-CZ"/>
              <a:t>ttbullar – [šotbular], masové kuličky</a:t>
            </a:r>
            <a:endParaRPr/>
          </a:p>
          <a:p>
            <a:pPr indent="0" lvl="0" marL="0" rtl="0" algn="l">
              <a:spcBef>
                <a:spcPts val="0"/>
              </a:spcBef>
              <a:spcAft>
                <a:spcPts val="0"/>
              </a:spcAft>
              <a:buClr>
                <a:schemeClr val="dk1"/>
              </a:buClr>
              <a:buSzPts val="1100"/>
              <a:buFont typeface="Arial"/>
              <a:buNone/>
            </a:pPr>
            <a:r>
              <a:rPr lang="cs-CZ"/>
              <a:t>Kanelbullar – [kanjelbular], skořicoví šneci</a:t>
            </a:r>
            <a:endParaRPr/>
          </a:p>
          <a:p>
            <a:pPr indent="0" lvl="0" marL="0" rtl="0" algn="l">
              <a:spcBef>
                <a:spcPts val="0"/>
              </a:spcBef>
              <a:spcAft>
                <a:spcPts val="0"/>
              </a:spcAft>
              <a:buClr>
                <a:schemeClr val="dk1"/>
              </a:buClr>
              <a:buSzPts val="1100"/>
              <a:buFont typeface="Arial"/>
              <a:buNone/>
            </a:pPr>
            <a:r>
              <a:rPr lang="cs-CZ"/>
              <a:t>Gravad lax – [grovadlax], marinovaný losos – syrové lososí maso obalené v soli, cukru a kopru</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Státními symboly Švédska jsou vlajka, erb (hymna) </a:t>
            </a:r>
            <a:endParaRPr sz="1100">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07" name="Google Shape;207;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Životní příběh Alfreda Nobela. Alfred Nobel se narodil ve Švédsku dne 21. říina 1833, zemřel 10. prosince 1896.</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0" name="Shape 220"/>
        <p:cNvGrpSpPr/>
        <p:nvPr/>
      </p:nvGrpSpPr>
      <p:grpSpPr>
        <a:xfrm>
          <a:off x="0" y="0"/>
          <a:ext cx="0" cy="0"/>
          <a:chOff x="0" y="0"/>
          <a:chExt cx="0" cy="0"/>
        </a:xfrm>
      </p:grpSpPr>
      <p:sp>
        <p:nvSpPr>
          <p:cNvPr id="221" name="Google Shape;221;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22" name="Google Shape;222;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Alfredův otec byl inženýr a stavěl mosty a domy.</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2" name="Google Shape;232;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Alfredovo dětství provázely vážné nemoci. Vzhledem k tomu, že byl fyzicky slabší, rád posedával a věnoval se spíše klidným aktivitám, např. čtení. Kromě toho rád skládal básně a psal. Byl neobyčejně inteligentní. Mluvil 5 jazyky: anglicky, německy, francouzsky, rusky a švédsky. </a:t>
            </a:r>
            <a:endParaRPr/>
          </a:p>
          <a:p>
            <a:pPr indent="0" lvl="0" marL="0" marR="0" rtl="0" algn="l">
              <a:lnSpc>
                <a:spcPct val="100000"/>
              </a:lnSpc>
              <a:spcBef>
                <a:spcPts val="0"/>
              </a:spcBef>
              <a:spcAft>
                <a:spcPts val="0"/>
              </a:spcAft>
              <a:buClr>
                <a:schemeClr val="dk1"/>
              </a:buClr>
              <a:buSzPts val="1100"/>
              <a:buFont typeface="Arial"/>
              <a:buNone/>
            </a:pPr>
            <a:r>
              <a:rPr lang="cs-CZ"/>
              <a:t>Otec si přál, aby syn studoval přírodní a technické vědy. Alfreda zaujala chemie, a tak se z něj stal vynálezce. </a:t>
            </a:r>
            <a:endParaRPr/>
          </a:p>
          <a:p>
            <a:pPr indent="0" lvl="0" marL="0" marR="0" rtl="0" algn="l">
              <a:lnSpc>
                <a:spcPct val="100000"/>
              </a:lnSpc>
              <a:spcBef>
                <a:spcPts val="0"/>
              </a:spcBef>
              <a:spcAft>
                <a:spcPts val="0"/>
              </a:spcAft>
              <a:buClr>
                <a:schemeClr val="dk1"/>
              </a:buClr>
              <a:buSzPts val="1100"/>
              <a:buFont typeface="Arial"/>
              <a:buNone/>
            </a:pPr>
            <a:r>
              <a:rPr lang="cs-CZ"/>
              <a:t>Vynálezci vytvářejí nové věci, které slouží lidem. Jedním z jeho vynálezů byl dynamit. To je látka, která po zapálení exploduje – říká se jí výbušnina.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46" name="Google Shape;246;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cs-CZ"/>
              <a:t>Když vynalezl dynamit, domníval se, že by lidem mohl přinést užitek. Přál si, aby ho lidé využívali ve stavebnictví. Pokud by chtěl někdo např. vybudovat tunel, ale křížily by mu plány velké skalní útvary, mohl by je dynamitem roztrhat. Dělníkům by se tím ušetřila těžká práce. Dynamit se však začal používat jako zbraň. Stal se součástí válek a zranil velké množství osob. Alfred neměl dobrý pocit z toho, že vynalezl věc, kterou si lidé navzájem ubližují. Nepřál si, aby jeho vynález používali tímto způsobem.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lang="cs-CZ"/>
              <a:t>V průběhu let vydělával jako vynálezce mnoho peněz. Nepřinesly mu však štěstí, byl často smutný a opět ho trápily nemoci. Proto když zestárl, rozhodl se, že velkou peněžní částku věnuje lidem, kteří využívají přírodní a technické vědy pro účely míru a založil Nobelovu cenu. Ta se každý rok uděluje lidem, kteří usilují o to, aby zlepšili svět. </a:t>
            </a:r>
            <a:endParaRPr/>
          </a:p>
          <a:p>
            <a:pPr indent="0" lvl="0" marL="0" rtl="0" algn="l">
              <a:spcBef>
                <a:spcPts val="0"/>
              </a:spcBef>
              <a:spcAft>
                <a:spcPts val="0"/>
              </a:spcAft>
              <a:buClr>
                <a:schemeClr val="dk1"/>
              </a:buClr>
              <a:buSzPts val="1100"/>
              <a:buFont typeface="Arial"/>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9" name="Google Shape;269;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Nobelovy ceny se udělují za fyziku, chemii, lékařství, literaturu a mír.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80" name="Google Shape;280;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Nejpopulárnější ze všech je Nobelova cena míru. Každý rok jí získá osoba nebo skupina, která vyvinula největší úsilí pro to, aby se svět stal lepším, mírumilovnějším místem. Nobelova cena míru se vyhlašuje každoročne okolo 10. října. Poté se každý rok vždy 10. prosince uskuteční velký ceremoniál, na němž vítězové své ceny obdrží. Dostanou certifikát, medaili a finanční odměnu okolo 20 milionů českých korun.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 name="Shape 51"/>
        <p:cNvGrpSpPr/>
        <p:nvPr/>
      </p:nvGrpSpPr>
      <p:grpSpPr>
        <a:xfrm>
          <a:off x="0" y="0"/>
          <a:ext cx="0" cy="0"/>
          <a:chOff x="0" y="0"/>
          <a:chExt cx="0" cy="0"/>
        </a:xfrm>
      </p:grpSpPr>
      <p:sp>
        <p:nvSpPr>
          <p:cNvPr id="52" name="Google Shape;52;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53" name="Google Shape;53;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Poznej Švédsko</a:t>
            </a:r>
            <a:endParaRPr sz="1100">
              <a:solidFill>
                <a:schemeClr val="dk1"/>
              </a:solidFill>
              <a:latin typeface="Arial"/>
              <a:ea typeface="Arial"/>
              <a:cs typeface="Arial"/>
              <a:sym typeface="Arial"/>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1" name="Google Shape;291;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lang="cs-CZ"/>
              <a:t> Pozdrav míru</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6" name="Google Shape;296;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lang="cs-CZ" sz="1100">
                <a:solidFill>
                  <a:schemeClr val="dk1"/>
                </a:solidFill>
                <a:latin typeface="Arial"/>
                <a:ea typeface="Arial"/>
                <a:cs typeface="Arial"/>
                <a:sym typeface="Arial"/>
              </a:rPr>
              <a:t> Světový den štědrosti a dobrých skutků</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4" name="Google Shape;304;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www.peacejam.cz</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64" name="Google Shape;64;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Poznej Švédsko – Najděte Skandinávské pohoří, které odděluje Švédsko od Norska.</a:t>
            </a:r>
            <a:endParaRPr sz="11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6" name="Google Shape;7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Poznej Švédsko – Podívejte se, zda najdete nějaké jezero, zjistěte, jak se jmenuje. </a:t>
            </a:r>
            <a:endParaRPr/>
          </a:p>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Výslovnost: [ladjujaure] [kebnekajse] (stejně, jak je psáno)</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2" name="Google Shape;92;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Poznej Švédsko – Má Švédsko ostrovy, jaké? </a:t>
            </a:r>
            <a:endParaRPr/>
          </a:p>
          <a:p>
            <a:pPr indent="-69850" lvl="0" marL="0" rtl="0" algn="l">
              <a:spcBef>
                <a:spcPts val="0"/>
              </a:spcBef>
              <a:spcAft>
                <a:spcPts val="0"/>
              </a:spcAft>
              <a:buClr>
                <a:schemeClr val="dk1"/>
              </a:buClr>
              <a:buSzPts val="1100"/>
              <a:buFont typeface="Arial"/>
              <a:buChar char="●"/>
            </a:pPr>
            <a:r>
              <a:rPr b="1" lang="cs-CZ" sz="1100">
                <a:solidFill>
                  <a:schemeClr val="dk1"/>
                </a:solidFill>
                <a:latin typeface="Arial"/>
                <a:ea typeface="Arial"/>
                <a:cs typeface="Arial"/>
                <a:sym typeface="Arial"/>
              </a:rPr>
              <a:t>Výslovnost: [gotland] (stejně, jak je psáno)</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5" name="Google Shape;105;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Poznej Švédsko – Čím se liší krajina ve Švédsku? Připomíná něčím krajinu u nás?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7" name="Google Shape;11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Čím se podobají nebo liší zvířata v porovnání se zvířaty žijícími u nás?</a:t>
            </a:r>
            <a:endParaRPr/>
          </a:p>
          <a:p>
            <a:pPr indent="0" lvl="0" marL="0" rtl="0" algn="l">
              <a:spcBef>
                <a:spcPts val="0"/>
              </a:spcBef>
              <a:spcAft>
                <a:spcPts val="0"/>
              </a:spcAft>
              <a:buClr>
                <a:schemeClr val="dk1"/>
              </a:buClr>
              <a:buSzPts val="1100"/>
              <a:buFont typeface="Arial"/>
              <a:buNone/>
            </a:pPr>
            <a:r>
              <a:rPr lang="cs-CZ"/>
              <a:t>- Liší se švédské lišky a veverky od našich?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0" name="Shape 130"/>
        <p:cNvGrpSpPr/>
        <p:nvPr/>
      </p:nvGrpSpPr>
      <p:grpSpPr>
        <a:xfrm>
          <a:off x="0" y="0"/>
          <a:ext cx="0" cy="0"/>
          <a:chOff x="0" y="0"/>
          <a:chExt cx="0" cy="0"/>
        </a:xfrm>
      </p:grpSpPr>
      <p:sp>
        <p:nvSpPr>
          <p:cNvPr id="131" name="Google Shape;131;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2" name="Google Shape;132;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Čím se podobají nebo liší zvířata v porovnání se zvířaty žijícími u nás? </a:t>
            </a:r>
            <a:endParaRPr/>
          </a:p>
          <a:p>
            <a:pPr indent="0" lvl="0" marL="0" rtl="0" algn="l">
              <a:spcBef>
                <a:spcPts val="0"/>
              </a:spcBef>
              <a:spcAft>
                <a:spcPts val="0"/>
              </a:spcAft>
              <a:buClr>
                <a:schemeClr val="dk1"/>
              </a:buClr>
              <a:buSzPts val="1100"/>
              <a:buFont typeface="Arial"/>
              <a:buNone/>
            </a:pPr>
            <a:r>
              <a:rPr lang="cs-CZ"/>
              <a:t>- Čím se liší sob a los?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4" name="Shape 144"/>
        <p:cNvGrpSpPr/>
        <p:nvPr/>
      </p:nvGrpSpPr>
      <p:grpSpPr>
        <a:xfrm>
          <a:off x="0" y="0"/>
          <a:ext cx="0" cy="0"/>
          <a:chOff x="0" y="0"/>
          <a:chExt cx="0" cy="0"/>
        </a:xfrm>
      </p:grpSpPr>
      <p:sp>
        <p:nvSpPr>
          <p:cNvPr id="145" name="Google Shape;145;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6" name="Google Shape;146;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cs-CZ"/>
              <a:t>Čím se podobá způsob oblékání ve Švédsku v porovnání s oblékáním u nás?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 point">
    <p:spTree>
      <p:nvGrpSpPr>
        <p:cNvPr id="9" name="Shape 9"/>
        <p:cNvGrpSpPr/>
        <p:nvPr/>
      </p:nvGrpSpPr>
      <p:grpSpPr>
        <a:xfrm>
          <a:off x="0" y="0"/>
          <a:ext cx="0" cy="0"/>
          <a:chOff x="0" y="0"/>
          <a:chExt cx="0" cy="0"/>
        </a:xfrm>
      </p:grpSpPr>
      <p:sp>
        <p:nvSpPr>
          <p:cNvPr id="10" name="Google Shape;10;p3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Autofit/>
          </a:bodyPr>
          <a:lstStyle>
            <a:lvl1pPr lvl="0" algn="l">
              <a:lnSpc>
                <a:spcPct val="100000"/>
              </a:lnSpc>
              <a:spcBef>
                <a:spcPts val="0"/>
              </a:spcBef>
              <a:spcAft>
                <a:spcPts val="0"/>
              </a:spcAft>
              <a:buSzPts val="4800"/>
              <a:buFont typeface="Arial"/>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11" name="Google Shape;11;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2" name="Shape 12"/>
        <p:cNvGrpSpPr/>
        <p:nvPr/>
      </p:nvGrpSpPr>
      <p:grpSpPr>
        <a:xfrm>
          <a:off x="0" y="0"/>
          <a:ext cx="0" cy="0"/>
          <a:chOff x="0" y="0"/>
          <a:chExt cx="0" cy="0"/>
        </a:xfrm>
      </p:grpSpPr>
      <p:sp>
        <p:nvSpPr>
          <p:cNvPr id="13" name="Google Shape;13;p33"/>
          <p:cNvSpPr txBox="1"/>
          <p:nvPr>
            <p:ph type="title"/>
          </p:nvPr>
        </p:nvSpPr>
        <p:spPr>
          <a:xfrm>
            <a:off x="685800" y="1597819"/>
            <a:ext cx="7772400" cy="1102519"/>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1800"/>
              <a:buNone/>
              <a:defRPr/>
            </a:lvl1pPr>
            <a:lvl2pPr lvl="1">
              <a:spcBef>
                <a:spcPts val="0"/>
              </a:spcBef>
              <a:spcAft>
                <a:spcPts val="0"/>
              </a:spcAft>
              <a:buSzPts val="1800"/>
              <a:buNone/>
              <a:defRPr/>
            </a:lvl2pPr>
            <a:lvl3pPr lvl="2">
              <a:spcBef>
                <a:spcPts val="0"/>
              </a:spcBef>
              <a:spcAft>
                <a:spcPts val="0"/>
              </a:spcAft>
              <a:buSzPts val="1800"/>
              <a:buNone/>
              <a:defRPr/>
            </a:lvl3pPr>
            <a:lvl4pPr lvl="3">
              <a:spcBef>
                <a:spcPts val="0"/>
              </a:spcBef>
              <a:spcAft>
                <a:spcPts val="0"/>
              </a:spcAft>
              <a:buSzPts val="1800"/>
              <a:buNone/>
              <a:defRPr/>
            </a:lvl4pPr>
            <a:lvl5pPr lvl="4">
              <a:spcBef>
                <a:spcPts val="0"/>
              </a:spcBef>
              <a:spcAft>
                <a:spcPts val="0"/>
              </a:spcAft>
              <a:buSzPts val="1800"/>
              <a:buNone/>
              <a:defRPr/>
            </a:lvl5pPr>
            <a:lvl6pPr lvl="5">
              <a:spcBef>
                <a:spcPts val="0"/>
              </a:spcBef>
              <a:spcAft>
                <a:spcPts val="0"/>
              </a:spcAft>
              <a:buSzPts val="1800"/>
              <a:buNone/>
              <a:defRPr/>
            </a:lvl6pPr>
            <a:lvl7pPr lvl="6">
              <a:spcBef>
                <a:spcPts val="0"/>
              </a:spcBef>
              <a:spcAft>
                <a:spcPts val="0"/>
              </a:spcAft>
              <a:buSzPts val="1800"/>
              <a:buNone/>
              <a:defRPr/>
            </a:lvl7pPr>
            <a:lvl8pPr lvl="7">
              <a:spcBef>
                <a:spcPts val="0"/>
              </a:spcBef>
              <a:spcAft>
                <a:spcPts val="0"/>
              </a:spcAft>
              <a:buSzPts val="1800"/>
              <a:buNone/>
              <a:defRPr/>
            </a:lvl8pPr>
            <a:lvl9pPr lvl="8">
              <a:spcBef>
                <a:spcPts val="0"/>
              </a:spcBef>
              <a:spcAft>
                <a:spcPts val="0"/>
              </a:spcAft>
              <a:buSzPts val="1800"/>
              <a:buNone/>
              <a:defRPr/>
            </a:lvl9pPr>
          </a:lstStyle>
          <a:p/>
        </p:txBody>
      </p:sp>
      <p:sp>
        <p:nvSpPr>
          <p:cNvPr id="14" name="Google Shape;14;p33"/>
          <p:cNvSpPr txBox="1"/>
          <p:nvPr>
            <p:ph idx="1" type="body"/>
          </p:nvPr>
        </p:nvSpPr>
        <p:spPr>
          <a:xfrm>
            <a:off x="1371600" y="2914650"/>
            <a:ext cx="6400800" cy="1314450"/>
          </a:xfrm>
          <a:prstGeom prst="rect">
            <a:avLst/>
          </a:prstGeom>
          <a:noFill/>
          <a:ln>
            <a:noFill/>
          </a:ln>
        </p:spPr>
        <p:txBody>
          <a:bodyPr anchorCtr="0" anchor="t" bIns="91425" lIns="91425" spcFirstLastPara="1" rIns="91425" wrap="square" tIns="91425">
            <a:noAutofit/>
          </a:bodyPr>
          <a:lstStyle>
            <a:lvl1pPr indent="-228600" lvl="0" marL="457200" algn="ctr">
              <a:lnSpc>
                <a:spcPct val="115000"/>
              </a:lnSpc>
              <a:spcBef>
                <a:spcPts val="0"/>
              </a:spcBef>
              <a:spcAft>
                <a:spcPts val="0"/>
              </a:spcAft>
              <a:buSzPts val="1800"/>
              <a:buFont typeface="Arial"/>
              <a:buNone/>
              <a:defRPr>
                <a:solidFill>
                  <a:srgbClr val="888888"/>
                </a:solidFill>
              </a:defRPr>
            </a:lvl1pPr>
            <a:lvl2pPr indent="-228600" lvl="1" marL="914400" algn="ctr">
              <a:lnSpc>
                <a:spcPct val="115000"/>
              </a:lnSpc>
              <a:spcBef>
                <a:spcPts val="1600"/>
              </a:spcBef>
              <a:spcAft>
                <a:spcPts val="0"/>
              </a:spcAft>
              <a:buSzPts val="1400"/>
              <a:buFont typeface="Arial"/>
              <a:buNone/>
              <a:defRPr>
                <a:solidFill>
                  <a:srgbClr val="888888"/>
                </a:solidFill>
              </a:defRPr>
            </a:lvl2pPr>
            <a:lvl3pPr indent="-228600" lvl="2" marL="1371600" algn="ctr">
              <a:lnSpc>
                <a:spcPct val="115000"/>
              </a:lnSpc>
              <a:spcBef>
                <a:spcPts val="1600"/>
              </a:spcBef>
              <a:spcAft>
                <a:spcPts val="0"/>
              </a:spcAft>
              <a:buSzPts val="1400"/>
              <a:buFont typeface="Arial"/>
              <a:buNone/>
              <a:defRPr>
                <a:solidFill>
                  <a:srgbClr val="888888"/>
                </a:solidFill>
              </a:defRPr>
            </a:lvl3pPr>
            <a:lvl4pPr indent="-228600" lvl="3" marL="1828800" algn="ctr">
              <a:lnSpc>
                <a:spcPct val="115000"/>
              </a:lnSpc>
              <a:spcBef>
                <a:spcPts val="1600"/>
              </a:spcBef>
              <a:spcAft>
                <a:spcPts val="0"/>
              </a:spcAft>
              <a:buSzPts val="1400"/>
              <a:buFont typeface="Arial"/>
              <a:buNone/>
              <a:defRPr>
                <a:solidFill>
                  <a:srgbClr val="888888"/>
                </a:solidFill>
              </a:defRPr>
            </a:lvl4pPr>
            <a:lvl5pPr indent="-228600" lvl="4" marL="2286000" algn="ctr">
              <a:lnSpc>
                <a:spcPct val="115000"/>
              </a:lnSpc>
              <a:spcBef>
                <a:spcPts val="1600"/>
              </a:spcBef>
              <a:spcAft>
                <a:spcPts val="0"/>
              </a:spcAft>
              <a:buSzPts val="1400"/>
              <a:buFont typeface="Arial"/>
              <a:buNone/>
              <a:defRPr>
                <a:solidFill>
                  <a:srgbClr val="888888"/>
                </a:solidFill>
              </a:defRPr>
            </a:lvl5pPr>
            <a:lvl6pPr indent="-342900" lvl="5" marL="2743200" algn="l">
              <a:lnSpc>
                <a:spcPct val="115000"/>
              </a:lnSpc>
              <a:spcBef>
                <a:spcPts val="1600"/>
              </a:spcBef>
              <a:spcAft>
                <a:spcPts val="0"/>
              </a:spcAft>
              <a:buSzPts val="1800"/>
              <a:buChar char="■"/>
              <a:defRPr/>
            </a:lvl6pPr>
            <a:lvl7pPr indent="-342900" lvl="6" marL="3200400" algn="l">
              <a:lnSpc>
                <a:spcPct val="115000"/>
              </a:lnSpc>
              <a:spcBef>
                <a:spcPts val="1600"/>
              </a:spcBef>
              <a:spcAft>
                <a:spcPts val="0"/>
              </a:spcAft>
              <a:buSzPts val="1800"/>
              <a:buChar char="●"/>
              <a:defRPr/>
            </a:lvl7pPr>
            <a:lvl8pPr indent="-342900" lvl="7" marL="3657600" algn="l">
              <a:lnSpc>
                <a:spcPct val="115000"/>
              </a:lnSpc>
              <a:spcBef>
                <a:spcPts val="1600"/>
              </a:spcBef>
              <a:spcAft>
                <a:spcPts val="0"/>
              </a:spcAft>
              <a:buSzPts val="1800"/>
              <a:buChar char="○"/>
              <a:defRPr/>
            </a:lvl8pPr>
            <a:lvl9pPr indent="-342900" lvl="8" marL="4114800" algn="l">
              <a:lnSpc>
                <a:spcPct val="115000"/>
              </a:lnSpc>
              <a:spcBef>
                <a:spcPts val="1600"/>
              </a:spcBef>
              <a:spcAft>
                <a:spcPts val="1600"/>
              </a:spcAft>
              <a:buSzPts val="1800"/>
              <a:buChar char="■"/>
              <a:defRPr/>
            </a:lvl9pPr>
          </a:lstStyle>
          <a:p/>
        </p:txBody>
      </p:sp>
      <p:sp>
        <p:nvSpPr>
          <p:cNvPr id="15" name="Google Shape;15;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6" name="Shape 16"/>
        <p:cNvGrpSpPr/>
        <p:nvPr/>
      </p:nvGrpSpPr>
      <p:grpSpPr>
        <a:xfrm>
          <a:off x="0" y="0"/>
          <a:ext cx="0" cy="0"/>
          <a:chOff x="0" y="0"/>
          <a:chExt cx="0" cy="0"/>
        </a:xfrm>
      </p:grpSpPr>
      <p:sp>
        <p:nvSpPr>
          <p:cNvPr id="17" name="Google Shape;17;p34"/>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Autofit/>
          </a:bodyPr>
          <a:lstStyle>
            <a:lvl1pPr lvl="0" algn="ctr">
              <a:lnSpc>
                <a:spcPct val="100000"/>
              </a:lnSpc>
              <a:spcBef>
                <a:spcPts val="0"/>
              </a:spcBef>
              <a:spcAft>
                <a:spcPts val="0"/>
              </a:spcAft>
              <a:buSzPts val="3600"/>
              <a:buFont typeface="Arial"/>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8" name="Google Shape;18;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19" name="Shape 19"/>
        <p:cNvGrpSpPr/>
        <p:nvPr/>
      </p:nvGrpSpPr>
      <p:grpSpPr>
        <a:xfrm>
          <a:off x="0" y="0"/>
          <a:ext cx="0" cy="0"/>
          <a:chOff x="0" y="0"/>
          <a:chExt cx="0" cy="0"/>
        </a:xfrm>
      </p:grpSpPr>
      <p:sp>
        <p:nvSpPr>
          <p:cNvPr id="20" name="Google Shape;20;p3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Font typeface="Arial"/>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1" name="Google Shape;21;p35"/>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Arial"/>
              <a:buChar char="●"/>
              <a:defRPr sz="1400"/>
            </a:lvl1pPr>
            <a:lvl2pPr indent="-304800" lvl="1" marL="914400" algn="l">
              <a:lnSpc>
                <a:spcPct val="115000"/>
              </a:lnSpc>
              <a:spcBef>
                <a:spcPts val="1600"/>
              </a:spcBef>
              <a:spcAft>
                <a:spcPts val="0"/>
              </a:spcAft>
              <a:buSzPts val="1200"/>
              <a:buFont typeface="Arial"/>
              <a:buChar char="○"/>
              <a:defRPr sz="1200"/>
            </a:lvl2pPr>
            <a:lvl3pPr indent="-304800" lvl="2" marL="1371600" algn="l">
              <a:lnSpc>
                <a:spcPct val="115000"/>
              </a:lnSpc>
              <a:spcBef>
                <a:spcPts val="1600"/>
              </a:spcBef>
              <a:spcAft>
                <a:spcPts val="0"/>
              </a:spcAft>
              <a:buSzPts val="1200"/>
              <a:buFont typeface="Arial"/>
              <a:buChar char="■"/>
              <a:defRPr sz="1200"/>
            </a:lvl3pPr>
            <a:lvl4pPr indent="-304800" lvl="3" marL="1828800" algn="l">
              <a:lnSpc>
                <a:spcPct val="115000"/>
              </a:lnSpc>
              <a:spcBef>
                <a:spcPts val="1600"/>
              </a:spcBef>
              <a:spcAft>
                <a:spcPts val="0"/>
              </a:spcAft>
              <a:buSzPts val="1200"/>
              <a:buFont typeface="Arial"/>
              <a:buChar char="●"/>
              <a:defRPr sz="1200"/>
            </a:lvl4pPr>
            <a:lvl5pPr indent="-304800" lvl="4" marL="2286000" algn="l">
              <a:lnSpc>
                <a:spcPct val="115000"/>
              </a:lnSpc>
              <a:spcBef>
                <a:spcPts val="1600"/>
              </a:spcBef>
              <a:spcAft>
                <a:spcPts val="0"/>
              </a:spcAft>
              <a:buSzPts val="1200"/>
              <a:buFont typeface="Arial"/>
              <a:buChar char="○"/>
              <a:defRPr sz="1200"/>
            </a:lvl5pPr>
            <a:lvl6pPr indent="-304800" lvl="5" marL="2743200" algn="l">
              <a:lnSpc>
                <a:spcPct val="115000"/>
              </a:lnSpc>
              <a:spcBef>
                <a:spcPts val="1600"/>
              </a:spcBef>
              <a:spcAft>
                <a:spcPts val="0"/>
              </a:spcAft>
              <a:buSzPts val="1200"/>
              <a:buFont typeface="Arial"/>
              <a:buChar char="■"/>
              <a:defRPr sz="1200"/>
            </a:lvl6pPr>
            <a:lvl7pPr indent="-304800" lvl="6" marL="3200400" algn="l">
              <a:lnSpc>
                <a:spcPct val="115000"/>
              </a:lnSpc>
              <a:spcBef>
                <a:spcPts val="1600"/>
              </a:spcBef>
              <a:spcAft>
                <a:spcPts val="0"/>
              </a:spcAft>
              <a:buSzPts val="1200"/>
              <a:buFont typeface="Arial"/>
              <a:buChar char="●"/>
              <a:defRPr sz="1200"/>
            </a:lvl7pPr>
            <a:lvl8pPr indent="-304800" lvl="7" marL="3657600" algn="l">
              <a:lnSpc>
                <a:spcPct val="115000"/>
              </a:lnSpc>
              <a:spcBef>
                <a:spcPts val="1600"/>
              </a:spcBef>
              <a:spcAft>
                <a:spcPts val="0"/>
              </a:spcAft>
              <a:buSzPts val="1200"/>
              <a:buFont typeface="Arial"/>
              <a:buChar char="○"/>
              <a:defRPr sz="1200"/>
            </a:lvl8pPr>
            <a:lvl9pPr indent="-304800" lvl="8" marL="4114800" algn="l">
              <a:lnSpc>
                <a:spcPct val="115000"/>
              </a:lnSpc>
              <a:spcBef>
                <a:spcPts val="1600"/>
              </a:spcBef>
              <a:spcAft>
                <a:spcPts val="1600"/>
              </a:spcAft>
              <a:buSzPts val="1200"/>
              <a:buFont typeface="Arial"/>
              <a:buChar char="■"/>
              <a:defRPr sz="1200"/>
            </a:lvl9pPr>
          </a:lstStyle>
          <a:p/>
        </p:txBody>
      </p:sp>
      <p:sp>
        <p:nvSpPr>
          <p:cNvPr id="22" name="Google Shape;22;p35"/>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Autofit/>
          </a:bodyPr>
          <a:lstStyle>
            <a:lvl1pPr indent="-317500" lvl="0" marL="457200" algn="l">
              <a:lnSpc>
                <a:spcPct val="115000"/>
              </a:lnSpc>
              <a:spcBef>
                <a:spcPts val="0"/>
              </a:spcBef>
              <a:spcAft>
                <a:spcPts val="0"/>
              </a:spcAft>
              <a:buSzPts val="1400"/>
              <a:buFont typeface="Arial"/>
              <a:buChar char="●"/>
              <a:defRPr sz="1400"/>
            </a:lvl1pPr>
            <a:lvl2pPr indent="-304800" lvl="1" marL="914400" algn="l">
              <a:lnSpc>
                <a:spcPct val="115000"/>
              </a:lnSpc>
              <a:spcBef>
                <a:spcPts val="1600"/>
              </a:spcBef>
              <a:spcAft>
                <a:spcPts val="0"/>
              </a:spcAft>
              <a:buSzPts val="1200"/>
              <a:buFont typeface="Arial"/>
              <a:buChar char="○"/>
              <a:defRPr sz="1200"/>
            </a:lvl2pPr>
            <a:lvl3pPr indent="-304800" lvl="2" marL="1371600" algn="l">
              <a:lnSpc>
                <a:spcPct val="115000"/>
              </a:lnSpc>
              <a:spcBef>
                <a:spcPts val="1600"/>
              </a:spcBef>
              <a:spcAft>
                <a:spcPts val="0"/>
              </a:spcAft>
              <a:buSzPts val="1200"/>
              <a:buFont typeface="Arial"/>
              <a:buChar char="■"/>
              <a:defRPr sz="1200"/>
            </a:lvl3pPr>
            <a:lvl4pPr indent="-304800" lvl="3" marL="1828800" algn="l">
              <a:lnSpc>
                <a:spcPct val="115000"/>
              </a:lnSpc>
              <a:spcBef>
                <a:spcPts val="1600"/>
              </a:spcBef>
              <a:spcAft>
                <a:spcPts val="0"/>
              </a:spcAft>
              <a:buSzPts val="1200"/>
              <a:buFont typeface="Arial"/>
              <a:buChar char="●"/>
              <a:defRPr sz="1200"/>
            </a:lvl4pPr>
            <a:lvl5pPr indent="-304800" lvl="4" marL="2286000" algn="l">
              <a:lnSpc>
                <a:spcPct val="115000"/>
              </a:lnSpc>
              <a:spcBef>
                <a:spcPts val="1600"/>
              </a:spcBef>
              <a:spcAft>
                <a:spcPts val="0"/>
              </a:spcAft>
              <a:buSzPts val="1200"/>
              <a:buFont typeface="Arial"/>
              <a:buChar char="○"/>
              <a:defRPr sz="1200"/>
            </a:lvl5pPr>
            <a:lvl6pPr indent="-304800" lvl="5" marL="2743200" algn="l">
              <a:lnSpc>
                <a:spcPct val="115000"/>
              </a:lnSpc>
              <a:spcBef>
                <a:spcPts val="1600"/>
              </a:spcBef>
              <a:spcAft>
                <a:spcPts val="0"/>
              </a:spcAft>
              <a:buSzPts val="1200"/>
              <a:buFont typeface="Arial"/>
              <a:buChar char="■"/>
              <a:defRPr sz="1200"/>
            </a:lvl6pPr>
            <a:lvl7pPr indent="-304800" lvl="6" marL="3200400" algn="l">
              <a:lnSpc>
                <a:spcPct val="115000"/>
              </a:lnSpc>
              <a:spcBef>
                <a:spcPts val="1600"/>
              </a:spcBef>
              <a:spcAft>
                <a:spcPts val="0"/>
              </a:spcAft>
              <a:buSzPts val="1200"/>
              <a:buFont typeface="Arial"/>
              <a:buChar char="●"/>
              <a:defRPr sz="1200"/>
            </a:lvl7pPr>
            <a:lvl8pPr indent="-304800" lvl="7" marL="3657600" algn="l">
              <a:lnSpc>
                <a:spcPct val="115000"/>
              </a:lnSpc>
              <a:spcBef>
                <a:spcPts val="1600"/>
              </a:spcBef>
              <a:spcAft>
                <a:spcPts val="0"/>
              </a:spcAft>
              <a:buSzPts val="1200"/>
              <a:buFont typeface="Arial"/>
              <a:buChar char="○"/>
              <a:defRPr sz="1200"/>
            </a:lvl8pPr>
            <a:lvl9pPr indent="-304800" lvl="8" marL="4114800" algn="l">
              <a:lnSpc>
                <a:spcPct val="115000"/>
              </a:lnSpc>
              <a:spcBef>
                <a:spcPts val="1600"/>
              </a:spcBef>
              <a:spcAft>
                <a:spcPts val="1600"/>
              </a:spcAft>
              <a:buSzPts val="1200"/>
              <a:buFont typeface="Arial"/>
              <a:buChar char="■"/>
              <a:defRPr sz="1200"/>
            </a:lvl9pPr>
          </a:lstStyle>
          <a:p/>
        </p:txBody>
      </p:sp>
      <p:sp>
        <p:nvSpPr>
          <p:cNvPr id="23" name="Google Shape;23;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3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algn="l">
              <a:lnSpc>
                <a:spcPct val="100000"/>
              </a:lnSpc>
              <a:spcBef>
                <a:spcPts val="0"/>
              </a:spcBef>
              <a:spcAft>
                <a:spcPts val="0"/>
              </a:spcAft>
              <a:buSzPts val="2800"/>
              <a:buFont typeface="Arial"/>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6" name="Google Shape;26;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 column text">
    <p:spTree>
      <p:nvGrpSpPr>
        <p:cNvPr id="27" name="Shape 27"/>
        <p:cNvGrpSpPr/>
        <p:nvPr/>
      </p:nvGrpSpPr>
      <p:grpSpPr>
        <a:xfrm>
          <a:off x="0" y="0"/>
          <a:ext cx="0" cy="0"/>
          <a:chOff x="0" y="0"/>
          <a:chExt cx="0" cy="0"/>
        </a:xfrm>
      </p:grpSpPr>
      <p:sp>
        <p:nvSpPr>
          <p:cNvPr id="28" name="Google Shape;28;p3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Autofit/>
          </a:bodyPr>
          <a:lstStyle>
            <a:lvl1pPr lvl="0" algn="l">
              <a:lnSpc>
                <a:spcPct val="100000"/>
              </a:lnSpc>
              <a:spcBef>
                <a:spcPts val="0"/>
              </a:spcBef>
              <a:spcAft>
                <a:spcPts val="0"/>
              </a:spcAft>
              <a:buSzPts val="2400"/>
              <a:buFont typeface="Arial"/>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29" name="Google Shape;29;p3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Autofit/>
          </a:bodyPr>
          <a:lstStyle>
            <a:lvl1pPr indent="-304800" lvl="0" marL="457200" algn="l">
              <a:lnSpc>
                <a:spcPct val="115000"/>
              </a:lnSpc>
              <a:spcBef>
                <a:spcPts val="0"/>
              </a:spcBef>
              <a:spcAft>
                <a:spcPts val="0"/>
              </a:spcAft>
              <a:buSzPts val="1200"/>
              <a:buFont typeface="Arial"/>
              <a:buChar char="●"/>
              <a:defRPr sz="1200"/>
            </a:lvl1pPr>
            <a:lvl2pPr indent="-304800" lvl="1" marL="914400" algn="l">
              <a:lnSpc>
                <a:spcPct val="115000"/>
              </a:lnSpc>
              <a:spcBef>
                <a:spcPts val="1600"/>
              </a:spcBef>
              <a:spcAft>
                <a:spcPts val="0"/>
              </a:spcAft>
              <a:buSzPts val="1200"/>
              <a:buFont typeface="Arial"/>
              <a:buChar char="○"/>
              <a:defRPr sz="1200"/>
            </a:lvl2pPr>
            <a:lvl3pPr indent="-304800" lvl="2" marL="1371600" algn="l">
              <a:lnSpc>
                <a:spcPct val="115000"/>
              </a:lnSpc>
              <a:spcBef>
                <a:spcPts val="1600"/>
              </a:spcBef>
              <a:spcAft>
                <a:spcPts val="0"/>
              </a:spcAft>
              <a:buSzPts val="1200"/>
              <a:buFont typeface="Arial"/>
              <a:buChar char="■"/>
              <a:defRPr sz="1200"/>
            </a:lvl3pPr>
            <a:lvl4pPr indent="-304800" lvl="3" marL="1828800" algn="l">
              <a:lnSpc>
                <a:spcPct val="115000"/>
              </a:lnSpc>
              <a:spcBef>
                <a:spcPts val="1600"/>
              </a:spcBef>
              <a:spcAft>
                <a:spcPts val="0"/>
              </a:spcAft>
              <a:buSzPts val="1200"/>
              <a:buFont typeface="Arial"/>
              <a:buChar char="●"/>
              <a:defRPr sz="1200"/>
            </a:lvl4pPr>
            <a:lvl5pPr indent="-304800" lvl="4" marL="2286000" algn="l">
              <a:lnSpc>
                <a:spcPct val="115000"/>
              </a:lnSpc>
              <a:spcBef>
                <a:spcPts val="1600"/>
              </a:spcBef>
              <a:spcAft>
                <a:spcPts val="0"/>
              </a:spcAft>
              <a:buSzPts val="1200"/>
              <a:buFont typeface="Arial"/>
              <a:buChar char="○"/>
              <a:defRPr sz="1200"/>
            </a:lvl5pPr>
            <a:lvl6pPr indent="-304800" lvl="5" marL="2743200" algn="l">
              <a:lnSpc>
                <a:spcPct val="115000"/>
              </a:lnSpc>
              <a:spcBef>
                <a:spcPts val="1600"/>
              </a:spcBef>
              <a:spcAft>
                <a:spcPts val="0"/>
              </a:spcAft>
              <a:buSzPts val="1200"/>
              <a:buFont typeface="Arial"/>
              <a:buChar char="■"/>
              <a:defRPr sz="1200"/>
            </a:lvl6pPr>
            <a:lvl7pPr indent="-304800" lvl="6" marL="3200400" algn="l">
              <a:lnSpc>
                <a:spcPct val="115000"/>
              </a:lnSpc>
              <a:spcBef>
                <a:spcPts val="1600"/>
              </a:spcBef>
              <a:spcAft>
                <a:spcPts val="0"/>
              </a:spcAft>
              <a:buSzPts val="1200"/>
              <a:buFont typeface="Arial"/>
              <a:buChar char="●"/>
              <a:defRPr sz="1200"/>
            </a:lvl7pPr>
            <a:lvl8pPr indent="-304800" lvl="7" marL="3657600" algn="l">
              <a:lnSpc>
                <a:spcPct val="115000"/>
              </a:lnSpc>
              <a:spcBef>
                <a:spcPts val="1600"/>
              </a:spcBef>
              <a:spcAft>
                <a:spcPts val="0"/>
              </a:spcAft>
              <a:buSzPts val="1200"/>
              <a:buFont typeface="Arial"/>
              <a:buChar char="○"/>
              <a:defRPr sz="1200"/>
            </a:lvl8pPr>
            <a:lvl9pPr indent="-304800" lvl="8" marL="4114800" algn="l">
              <a:lnSpc>
                <a:spcPct val="115000"/>
              </a:lnSpc>
              <a:spcBef>
                <a:spcPts val="1600"/>
              </a:spcBef>
              <a:spcAft>
                <a:spcPts val="1600"/>
              </a:spcAft>
              <a:buSzPts val="1200"/>
              <a:buFont typeface="Arial"/>
              <a:buChar char="■"/>
              <a:defRPr sz="1200"/>
            </a:lvl9pPr>
          </a:lstStyle>
          <a:p/>
        </p:txBody>
      </p:sp>
      <p:sp>
        <p:nvSpPr>
          <p:cNvPr id="30" name="Google Shape;30;p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 title and description">
    <p:spTree>
      <p:nvGrpSpPr>
        <p:cNvPr id="31" name="Shape 31"/>
        <p:cNvGrpSpPr/>
        <p:nvPr/>
      </p:nvGrpSpPr>
      <p:grpSpPr>
        <a:xfrm>
          <a:off x="0" y="0"/>
          <a:ext cx="0" cy="0"/>
          <a:chOff x="0" y="0"/>
          <a:chExt cx="0" cy="0"/>
        </a:xfrm>
      </p:grpSpPr>
      <p:sp>
        <p:nvSpPr>
          <p:cNvPr id="32" name="Google Shape;32;p38"/>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38"/>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4200"/>
              <a:buFont typeface="Arial"/>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4" name="Google Shape;34;p38"/>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Autofit/>
          </a:bodyPr>
          <a:lstStyle>
            <a:lvl1pPr lvl="0" algn="ctr">
              <a:lnSpc>
                <a:spcPct val="100000"/>
              </a:lnSpc>
              <a:spcBef>
                <a:spcPts val="0"/>
              </a:spcBef>
              <a:spcAft>
                <a:spcPts val="0"/>
              </a:spcAft>
              <a:buSzPts val="2100"/>
              <a:buFont typeface="Arial"/>
              <a:buNone/>
              <a:defRPr sz="2100"/>
            </a:lvl1pPr>
            <a:lvl2pPr lvl="1" algn="ctr">
              <a:lnSpc>
                <a:spcPct val="100000"/>
              </a:lnSpc>
              <a:spcBef>
                <a:spcPts val="0"/>
              </a:spcBef>
              <a:spcAft>
                <a:spcPts val="0"/>
              </a:spcAft>
              <a:buSzPts val="2100"/>
              <a:buFont typeface="Arial"/>
              <a:buNone/>
              <a:defRPr sz="2100"/>
            </a:lvl2pPr>
            <a:lvl3pPr lvl="2" algn="ctr">
              <a:lnSpc>
                <a:spcPct val="100000"/>
              </a:lnSpc>
              <a:spcBef>
                <a:spcPts val="0"/>
              </a:spcBef>
              <a:spcAft>
                <a:spcPts val="0"/>
              </a:spcAft>
              <a:buSzPts val="2100"/>
              <a:buFont typeface="Arial"/>
              <a:buNone/>
              <a:defRPr sz="2100"/>
            </a:lvl3pPr>
            <a:lvl4pPr lvl="3" algn="ctr">
              <a:lnSpc>
                <a:spcPct val="100000"/>
              </a:lnSpc>
              <a:spcBef>
                <a:spcPts val="0"/>
              </a:spcBef>
              <a:spcAft>
                <a:spcPts val="0"/>
              </a:spcAft>
              <a:buSzPts val="2100"/>
              <a:buFont typeface="Arial"/>
              <a:buNone/>
              <a:defRPr sz="2100"/>
            </a:lvl4pPr>
            <a:lvl5pPr lvl="4" algn="ctr">
              <a:lnSpc>
                <a:spcPct val="100000"/>
              </a:lnSpc>
              <a:spcBef>
                <a:spcPts val="0"/>
              </a:spcBef>
              <a:spcAft>
                <a:spcPts val="0"/>
              </a:spcAft>
              <a:buSzPts val="2100"/>
              <a:buFont typeface="Arial"/>
              <a:buNone/>
              <a:defRPr sz="2100"/>
            </a:lvl5pPr>
            <a:lvl6pPr lvl="5" algn="ctr">
              <a:lnSpc>
                <a:spcPct val="100000"/>
              </a:lnSpc>
              <a:spcBef>
                <a:spcPts val="0"/>
              </a:spcBef>
              <a:spcAft>
                <a:spcPts val="0"/>
              </a:spcAft>
              <a:buSzPts val="2100"/>
              <a:buFont typeface="Arial"/>
              <a:buNone/>
              <a:defRPr sz="2100"/>
            </a:lvl6pPr>
            <a:lvl7pPr lvl="6" algn="ctr">
              <a:lnSpc>
                <a:spcPct val="100000"/>
              </a:lnSpc>
              <a:spcBef>
                <a:spcPts val="0"/>
              </a:spcBef>
              <a:spcAft>
                <a:spcPts val="0"/>
              </a:spcAft>
              <a:buSzPts val="2100"/>
              <a:buFont typeface="Arial"/>
              <a:buNone/>
              <a:defRPr sz="2100"/>
            </a:lvl7pPr>
            <a:lvl8pPr lvl="7" algn="ctr">
              <a:lnSpc>
                <a:spcPct val="100000"/>
              </a:lnSpc>
              <a:spcBef>
                <a:spcPts val="0"/>
              </a:spcBef>
              <a:spcAft>
                <a:spcPts val="0"/>
              </a:spcAft>
              <a:buSzPts val="2100"/>
              <a:buFont typeface="Arial"/>
              <a:buNone/>
              <a:defRPr sz="2100"/>
            </a:lvl8pPr>
            <a:lvl9pPr lvl="8" algn="ctr">
              <a:lnSpc>
                <a:spcPct val="100000"/>
              </a:lnSpc>
              <a:spcBef>
                <a:spcPts val="0"/>
              </a:spcBef>
              <a:spcAft>
                <a:spcPts val="0"/>
              </a:spcAft>
              <a:buSzPts val="2100"/>
              <a:buFont typeface="Arial"/>
              <a:buNone/>
              <a:defRPr sz="2100"/>
            </a:lvl9pPr>
          </a:lstStyle>
          <a:p/>
        </p:txBody>
      </p:sp>
      <p:sp>
        <p:nvSpPr>
          <p:cNvPr id="35" name="Google Shape;35;p38"/>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Autofit/>
          </a:bodyPr>
          <a:lstStyle>
            <a:lvl1pPr indent="-342900" lvl="0" marL="457200" algn="l">
              <a:lnSpc>
                <a:spcPct val="115000"/>
              </a:lnSpc>
              <a:spcBef>
                <a:spcPts val="0"/>
              </a:spcBef>
              <a:spcAft>
                <a:spcPts val="0"/>
              </a:spcAft>
              <a:buSzPts val="1800"/>
              <a:buFont typeface="Arial"/>
              <a:buChar char="●"/>
              <a:defRPr/>
            </a:lvl1pPr>
            <a:lvl2pPr indent="-317500" lvl="1" marL="914400" algn="l">
              <a:lnSpc>
                <a:spcPct val="115000"/>
              </a:lnSpc>
              <a:spcBef>
                <a:spcPts val="1600"/>
              </a:spcBef>
              <a:spcAft>
                <a:spcPts val="0"/>
              </a:spcAft>
              <a:buSzPts val="1400"/>
              <a:buFont typeface="Arial"/>
              <a:buChar char="○"/>
              <a:defRPr/>
            </a:lvl2pPr>
            <a:lvl3pPr indent="-317500" lvl="2" marL="1371600" algn="l">
              <a:lnSpc>
                <a:spcPct val="115000"/>
              </a:lnSpc>
              <a:spcBef>
                <a:spcPts val="1600"/>
              </a:spcBef>
              <a:spcAft>
                <a:spcPts val="0"/>
              </a:spcAft>
              <a:buSzPts val="1400"/>
              <a:buFont typeface="Arial"/>
              <a:buChar char="■"/>
              <a:defRPr/>
            </a:lvl3pPr>
            <a:lvl4pPr indent="-317500" lvl="3" marL="1828800" algn="l">
              <a:lnSpc>
                <a:spcPct val="115000"/>
              </a:lnSpc>
              <a:spcBef>
                <a:spcPts val="1600"/>
              </a:spcBef>
              <a:spcAft>
                <a:spcPts val="0"/>
              </a:spcAft>
              <a:buSzPts val="1400"/>
              <a:buFont typeface="Arial"/>
              <a:buChar char="●"/>
              <a:defRPr/>
            </a:lvl4pPr>
            <a:lvl5pPr indent="-317500" lvl="4" marL="2286000" algn="l">
              <a:lnSpc>
                <a:spcPct val="115000"/>
              </a:lnSpc>
              <a:spcBef>
                <a:spcPts val="1600"/>
              </a:spcBef>
              <a:spcAft>
                <a:spcPts val="0"/>
              </a:spcAft>
              <a:buSzPts val="1400"/>
              <a:buFont typeface="Arial"/>
              <a:buChar char="○"/>
              <a:defRPr/>
            </a:lvl5pPr>
            <a:lvl6pPr indent="-317500" lvl="5" marL="2743200" algn="l">
              <a:lnSpc>
                <a:spcPct val="115000"/>
              </a:lnSpc>
              <a:spcBef>
                <a:spcPts val="1600"/>
              </a:spcBef>
              <a:spcAft>
                <a:spcPts val="0"/>
              </a:spcAft>
              <a:buSzPts val="1400"/>
              <a:buFont typeface="Arial"/>
              <a:buChar char="■"/>
              <a:defRPr/>
            </a:lvl6pPr>
            <a:lvl7pPr indent="-317500" lvl="6" marL="3200400" algn="l">
              <a:lnSpc>
                <a:spcPct val="115000"/>
              </a:lnSpc>
              <a:spcBef>
                <a:spcPts val="1600"/>
              </a:spcBef>
              <a:spcAft>
                <a:spcPts val="0"/>
              </a:spcAft>
              <a:buSzPts val="1400"/>
              <a:buFont typeface="Arial"/>
              <a:buChar char="●"/>
              <a:defRPr/>
            </a:lvl7pPr>
            <a:lvl8pPr indent="-317500" lvl="7" marL="3657600" algn="l">
              <a:lnSpc>
                <a:spcPct val="115000"/>
              </a:lnSpc>
              <a:spcBef>
                <a:spcPts val="1600"/>
              </a:spcBef>
              <a:spcAft>
                <a:spcPts val="0"/>
              </a:spcAft>
              <a:buSzPts val="1400"/>
              <a:buFont typeface="Arial"/>
              <a:buChar char="○"/>
              <a:defRPr/>
            </a:lvl8pPr>
            <a:lvl9pPr indent="-317500" lvl="8" marL="4114800" algn="l">
              <a:lnSpc>
                <a:spcPct val="115000"/>
              </a:lnSpc>
              <a:spcBef>
                <a:spcPts val="1600"/>
              </a:spcBef>
              <a:spcAft>
                <a:spcPts val="1600"/>
              </a:spcAft>
              <a:buSzPts val="1400"/>
              <a:buFont typeface="Arial"/>
              <a:buChar char="■"/>
              <a:defRPr/>
            </a:lvl9pPr>
          </a:lstStyle>
          <a:p/>
        </p:txBody>
      </p:sp>
      <p:sp>
        <p:nvSpPr>
          <p:cNvPr id="36" name="Google Shape;36;p3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 number">
    <p:spTree>
      <p:nvGrpSpPr>
        <p:cNvPr id="37" name="Shape 37"/>
        <p:cNvGrpSpPr/>
        <p:nvPr/>
      </p:nvGrpSpPr>
      <p:grpSpPr>
        <a:xfrm>
          <a:off x="0" y="0"/>
          <a:ext cx="0" cy="0"/>
          <a:chOff x="0" y="0"/>
          <a:chExt cx="0" cy="0"/>
        </a:xfrm>
      </p:grpSpPr>
      <p:sp>
        <p:nvSpPr>
          <p:cNvPr id="38" name="Google Shape;38;p39"/>
          <p:cNvSpPr txBox="1"/>
          <p:nvPr>
            <p:ph type="title"/>
          </p:nvPr>
        </p:nvSpPr>
        <p:spPr>
          <a:xfrm>
            <a:off x="311700" y="1106125"/>
            <a:ext cx="8520600" cy="1963500"/>
          </a:xfrm>
          <a:prstGeom prst="rect">
            <a:avLst/>
          </a:prstGeom>
          <a:noFill/>
          <a:ln>
            <a:noFill/>
          </a:ln>
        </p:spPr>
        <p:txBody>
          <a:bodyPr anchorCtr="0" anchor="b" bIns="91425" lIns="91425" spcFirstLastPara="1" rIns="91425" wrap="square" tIns="91425">
            <a:noAutofit/>
          </a:bodyPr>
          <a:lstStyle>
            <a:lvl1pPr lvl="0" algn="ctr">
              <a:lnSpc>
                <a:spcPct val="100000"/>
              </a:lnSpc>
              <a:spcBef>
                <a:spcPts val="0"/>
              </a:spcBef>
              <a:spcAft>
                <a:spcPts val="0"/>
              </a:spcAft>
              <a:buSzPts val="12000"/>
              <a:buFont typeface="Arial"/>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p:txBody>
      </p:sp>
      <p:sp>
        <p:nvSpPr>
          <p:cNvPr id="39" name="Google Shape;39;p39"/>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Autofit/>
          </a:bodyPr>
          <a:lstStyle>
            <a:lvl1pPr indent="-342900" lvl="0" marL="457200" algn="ctr">
              <a:lnSpc>
                <a:spcPct val="115000"/>
              </a:lnSpc>
              <a:spcBef>
                <a:spcPts val="0"/>
              </a:spcBef>
              <a:spcAft>
                <a:spcPts val="0"/>
              </a:spcAft>
              <a:buSzPts val="1800"/>
              <a:buFont typeface="Arial"/>
              <a:buChar char="●"/>
              <a:defRPr/>
            </a:lvl1pPr>
            <a:lvl2pPr indent="-317500" lvl="1" marL="914400" algn="ctr">
              <a:lnSpc>
                <a:spcPct val="115000"/>
              </a:lnSpc>
              <a:spcBef>
                <a:spcPts val="1600"/>
              </a:spcBef>
              <a:spcAft>
                <a:spcPts val="0"/>
              </a:spcAft>
              <a:buSzPts val="1400"/>
              <a:buFont typeface="Arial"/>
              <a:buChar char="○"/>
              <a:defRPr/>
            </a:lvl2pPr>
            <a:lvl3pPr indent="-317500" lvl="2" marL="1371600" algn="ctr">
              <a:lnSpc>
                <a:spcPct val="115000"/>
              </a:lnSpc>
              <a:spcBef>
                <a:spcPts val="1600"/>
              </a:spcBef>
              <a:spcAft>
                <a:spcPts val="0"/>
              </a:spcAft>
              <a:buSzPts val="1400"/>
              <a:buFont typeface="Arial"/>
              <a:buChar char="■"/>
              <a:defRPr/>
            </a:lvl3pPr>
            <a:lvl4pPr indent="-317500" lvl="3" marL="1828800" algn="ctr">
              <a:lnSpc>
                <a:spcPct val="115000"/>
              </a:lnSpc>
              <a:spcBef>
                <a:spcPts val="1600"/>
              </a:spcBef>
              <a:spcAft>
                <a:spcPts val="0"/>
              </a:spcAft>
              <a:buSzPts val="1400"/>
              <a:buFont typeface="Arial"/>
              <a:buChar char="●"/>
              <a:defRPr/>
            </a:lvl4pPr>
            <a:lvl5pPr indent="-317500" lvl="4" marL="2286000" algn="ctr">
              <a:lnSpc>
                <a:spcPct val="115000"/>
              </a:lnSpc>
              <a:spcBef>
                <a:spcPts val="1600"/>
              </a:spcBef>
              <a:spcAft>
                <a:spcPts val="0"/>
              </a:spcAft>
              <a:buSzPts val="1400"/>
              <a:buFont typeface="Arial"/>
              <a:buChar char="○"/>
              <a:defRPr/>
            </a:lvl5pPr>
            <a:lvl6pPr indent="-317500" lvl="5" marL="2743200" algn="ctr">
              <a:lnSpc>
                <a:spcPct val="115000"/>
              </a:lnSpc>
              <a:spcBef>
                <a:spcPts val="1600"/>
              </a:spcBef>
              <a:spcAft>
                <a:spcPts val="0"/>
              </a:spcAft>
              <a:buSzPts val="1400"/>
              <a:buFont typeface="Arial"/>
              <a:buChar char="■"/>
              <a:defRPr/>
            </a:lvl6pPr>
            <a:lvl7pPr indent="-317500" lvl="6" marL="3200400" algn="ctr">
              <a:lnSpc>
                <a:spcPct val="115000"/>
              </a:lnSpc>
              <a:spcBef>
                <a:spcPts val="1600"/>
              </a:spcBef>
              <a:spcAft>
                <a:spcPts val="0"/>
              </a:spcAft>
              <a:buSzPts val="1400"/>
              <a:buFont typeface="Arial"/>
              <a:buChar char="●"/>
              <a:defRPr/>
            </a:lvl7pPr>
            <a:lvl8pPr indent="-317500" lvl="7" marL="3657600" algn="ctr">
              <a:lnSpc>
                <a:spcPct val="115000"/>
              </a:lnSpc>
              <a:spcBef>
                <a:spcPts val="1600"/>
              </a:spcBef>
              <a:spcAft>
                <a:spcPts val="0"/>
              </a:spcAft>
              <a:buSzPts val="1400"/>
              <a:buFont typeface="Arial"/>
              <a:buChar char="○"/>
              <a:defRPr/>
            </a:lvl8pPr>
            <a:lvl9pPr indent="-317500" lvl="8" marL="4114800" algn="ctr">
              <a:lnSpc>
                <a:spcPct val="115000"/>
              </a:lnSpc>
              <a:spcBef>
                <a:spcPts val="1600"/>
              </a:spcBef>
              <a:spcAft>
                <a:spcPts val="1600"/>
              </a:spcAft>
              <a:buSzPts val="1400"/>
              <a:buFont typeface="Arial"/>
              <a:buChar char="■"/>
              <a:defRPr/>
            </a:lvl9pPr>
          </a:lstStyle>
          <a:p/>
        </p:txBody>
      </p:sp>
      <p:sp>
        <p:nvSpPr>
          <p:cNvPr id="40" name="Google Shape;40;p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algn="l">
              <a:lnSpc>
                <a:spcPct val="100000"/>
              </a:lnSpc>
              <a:spcBef>
                <a:spcPts val="0"/>
              </a:spcBef>
              <a:spcAft>
                <a:spcPts val="0"/>
              </a:spcAft>
              <a:buClr>
                <a:srgbClr val="000000"/>
              </a:buClr>
              <a:buSzPts val="1400"/>
              <a:buFont typeface="Arial"/>
              <a:buNone/>
              <a:defRPr/>
            </a:lvl1pPr>
            <a:lvl2pPr indent="0" lvl="1" marL="0" algn="l">
              <a:lnSpc>
                <a:spcPct val="100000"/>
              </a:lnSpc>
              <a:spcBef>
                <a:spcPts val="0"/>
              </a:spcBef>
              <a:spcAft>
                <a:spcPts val="0"/>
              </a:spcAft>
              <a:buClr>
                <a:srgbClr val="000000"/>
              </a:buClr>
              <a:buSzPts val="1400"/>
              <a:buFont typeface="Arial"/>
              <a:buNone/>
              <a:defRPr/>
            </a:lvl2pPr>
            <a:lvl3pPr indent="0" lvl="2" marL="0" algn="l">
              <a:lnSpc>
                <a:spcPct val="100000"/>
              </a:lnSpc>
              <a:spcBef>
                <a:spcPts val="0"/>
              </a:spcBef>
              <a:spcAft>
                <a:spcPts val="0"/>
              </a:spcAft>
              <a:buClr>
                <a:srgbClr val="000000"/>
              </a:buClr>
              <a:buSzPts val="1400"/>
              <a:buFont typeface="Arial"/>
              <a:buNone/>
              <a:defRPr/>
            </a:lvl3pPr>
            <a:lvl4pPr indent="0" lvl="3" marL="0" algn="l">
              <a:lnSpc>
                <a:spcPct val="100000"/>
              </a:lnSpc>
              <a:spcBef>
                <a:spcPts val="0"/>
              </a:spcBef>
              <a:spcAft>
                <a:spcPts val="0"/>
              </a:spcAft>
              <a:buClr>
                <a:srgbClr val="000000"/>
              </a:buClr>
              <a:buSzPts val="1400"/>
              <a:buFont typeface="Arial"/>
              <a:buNone/>
              <a:defRPr/>
            </a:lvl4pPr>
            <a:lvl5pPr indent="0" lvl="4" marL="0" algn="l">
              <a:lnSpc>
                <a:spcPct val="100000"/>
              </a:lnSpc>
              <a:spcBef>
                <a:spcPts val="0"/>
              </a:spcBef>
              <a:spcAft>
                <a:spcPts val="0"/>
              </a:spcAft>
              <a:buClr>
                <a:srgbClr val="000000"/>
              </a:buClr>
              <a:buSzPts val="1400"/>
              <a:buFont typeface="Arial"/>
              <a:buNone/>
              <a:defRPr/>
            </a:lvl5pPr>
            <a:lvl6pPr indent="0" lvl="5" marL="0" algn="l">
              <a:lnSpc>
                <a:spcPct val="100000"/>
              </a:lnSpc>
              <a:spcBef>
                <a:spcPts val="0"/>
              </a:spcBef>
              <a:spcAft>
                <a:spcPts val="0"/>
              </a:spcAft>
              <a:buClr>
                <a:srgbClr val="000000"/>
              </a:buClr>
              <a:buSzPts val="1400"/>
              <a:buFont typeface="Arial"/>
              <a:buNone/>
              <a:defRPr/>
            </a:lvl6pPr>
            <a:lvl7pPr indent="0" lvl="6" marL="0" algn="l">
              <a:lnSpc>
                <a:spcPct val="100000"/>
              </a:lnSpc>
              <a:spcBef>
                <a:spcPts val="0"/>
              </a:spcBef>
              <a:spcAft>
                <a:spcPts val="0"/>
              </a:spcAft>
              <a:buClr>
                <a:srgbClr val="000000"/>
              </a:buClr>
              <a:buSzPts val="1400"/>
              <a:buFont typeface="Arial"/>
              <a:buNone/>
              <a:defRPr/>
            </a:lvl7pPr>
            <a:lvl8pPr indent="0" lvl="7" marL="0" algn="l">
              <a:lnSpc>
                <a:spcPct val="100000"/>
              </a:lnSpc>
              <a:spcBef>
                <a:spcPts val="0"/>
              </a:spcBef>
              <a:spcAft>
                <a:spcPts val="0"/>
              </a:spcAft>
              <a:buClr>
                <a:srgbClr val="000000"/>
              </a:buClr>
              <a:buSzPts val="1400"/>
              <a:buFont typeface="Arial"/>
              <a:buNone/>
              <a:defRPr/>
            </a:lvl8pPr>
            <a:lvl9pPr indent="0" lvl="8" marL="0" algn="l">
              <a:lnSpc>
                <a:spcPct val="100000"/>
              </a:lnSpc>
              <a:spcBef>
                <a:spcPts val="0"/>
              </a:spcBef>
              <a:spcAft>
                <a:spcPts val="0"/>
              </a:spcAft>
              <a:buClr>
                <a:srgbClr val="000000"/>
              </a:buClr>
              <a:buSzPts val="1400"/>
              <a:buFont typeface="Arial"/>
              <a:buNone/>
              <a:defRPr/>
            </a:lvl9pPr>
          </a:lstStyle>
          <a:p>
            <a:pPr indent="0" lvl="0" marL="0" rtl="0" algn="l">
              <a:spcBef>
                <a:spcPts val="0"/>
              </a:spcBef>
              <a:spcAft>
                <a:spcPts val="0"/>
              </a:spcAft>
              <a:buNone/>
            </a:pPr>
            <a:fld id="{00000000-1234-1234-1234-123412341234}" type="slidenum">
              <a:rPr lang="cs-CZ"/>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a:spcBef>
                <a:spcPts val="0"/>
              </a:spcBef>
              <a:spcAft>
                <a:spcPts val="0"/>
              </a:spcAft>
              <a:buClr>
                <a:schemeClr val="dk1"/>
              </a:buClr>
              <a:buSzPts val="2800"/>
              <a:buFont typeface="Arial"/>
              <a:buNone/>
              <a:defRPr sz="2800">
                <a:solidFill>
                  <a:schemeClr val="dk1"/>
                </a:solidFill>
              </a:defRPr>
            </a:lvl2pPr>
            <a:lvl3pPr lvl="2">
              <a:spcBef>
                <a:spcPts val="0"/>
              </a:spcBef>
              <a:spcAft>
                <a:spcPts val="0"/>
              </a:spcAft>
              <a:buClr>
                <a:schemeClr val="dk1"/>
              </a:buClr>
              <a:buSzPts val="2800"/>
              <a:buFont typeface="Arial"/>
              <a:buNone/>
              <a:defRPr sz="2800">
                <a:solidFill>
                  <a:schemeClr val="dk1"/>
                </a:solidFill>
              </a:defRPr>
            </a:lvl3pPr>
            <a:lvl4pPr lvl="3">
              <a:spcBef>
                <a:spcPts val="0"/>
              </a:spcBef>
              <a:spcAft>
                <a:spcPts val="0"/>
              </a:spcAft>
              <a:buClr>
                <a:schemeClr val="dk1"/>
              </a:buClr>
              <a:buSzPts val="2800"/>
              <a:buFont typeface="Arial"/>
              <a:buNone/>
              <a:defRPr sz="2800">
                <a:solidFill>
                  <a:schemeClr val="dk1"/>
                </a:solidFill>
              </a:defRPr>
            </a:lvl4pPr>
            <a:lvl5pPr lvl="4">
              <a:spcBef>
                <a:spcPts val="0"/>
              </a:spcBef>
              <a:spcAft>
                <a:spcPts val="0"/>
              </a:spcAft>
              <a:buClr>
                <a:schemeClr val="dk1"/>
              </a:buClr>
              <a:buSzPts val="2800"/>
              <a:buFont typeface="Arial"/>
              <a:buNone/>
              <a:defRPr sz="2800">
                <a:solidFill>
                  <a:schemeClr val="dk1"/>
                </a:solidFill>
              </a:defRPr>
            </a:lvl5pPr>
            <a:lvl6pPr lvl="5">
              <a:spcBef>
                <a:spcPts val="0"/>
              </a:spcBef>
              <a:spcAft>
                <a:spcPts val="0"/>
              </a:spcAft>
              <a:buClr>
                <a:schemeClr val="dk1"/>
              </a:buClr>
              <a:buSzPts val="2800"/>
              <a:buFont typeface="Arial"/>
              <a:buNone/>
              <a:defRPr sz="2800">
                <a:solidFill>
                  <a:schemeClr val="dk1"/>
                </a:solidFill>
              </a:defRPr>
            </a:lvl6pPr>
            <a:lvl7pPr lvl="6">
              <a:spcBef>
                <a:spcPts val="0"/>
              </a:spcBef>
              <a:spcAft>
                <a:spcPts val="0"/>
              </a:spcAft>
              <a:buClr>
                <a:schemeClr val="dk1"/>
              </a:buClr>
              <a:buSzPts val="2800"/>
              <a:buFont typeface="Arial"/>
              <a:buNone/>
              <a:defRPr sz="2800">
                <a:solidFill>
                  <a:schemeClr val="dk1"/>
                </a:solidFill>
              </a:defRPr>
            </a:lvl7pPr>
            <a:lvl8pPr lvl="7">
              <a:spcBef>
                <a:spcPts val="0"/>
              </a:spcBef>
              <a:spcAft>
                <a:spcPts val="0"/>
              </a:spcAft>
              <a:buClr>
                <a:schemeClr val="dk1"/>
              </a:buClr>
              <a:buSzPts val="2800"/>
              <a:buFont typeface="Arial"/>
              <a:buNone/>
              <a:defRPr sz="2800">
                <a:solidFill>
                  <a:schemeClr val="dk1"/>
                </a:solidFill>
              </a:defRPr>
            </a:lvl8pPr>
            <a:lvl9pPr lvl="8">
              <a:spcBef>
                <a:spcPts val="0"/>
              </a:spcBef>
              <a:spcAft>
                <a:spcPts val="0"/>
              </a:spcAft>
              <a:buClr>
                <a:schemeClr val="dk1"/>
              </a:buClr>
              <a:buSzPts val="2800"/>
              <a:buFont typeface="Arial"/>
              <a:buNone/>
              <a:defRPr sz="2800">
                <a:solidFill>
                  <a:schemeClr val="dk1"/>
                </a:solidFill>
              </a:defRPr>
            </a:lvl9pPr>
          </a:lstStyle>
          <a:p/>
        </p:txBody>
      </p:sp>
      <p:sp>
        <p:nvSpPr>
          <p:cNvPr id="7" name="Google Shape;7;p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160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1600"/>
              </a:spcBef>
              <a:spcAft>
                <a:spcPts val="160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indent="0" lvl="0"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chemeClr val="dk2"/>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cs-CZ"/>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jpg"/><Relationship Id="rId4" Type="http://schemas.openxmlformats.org/officeDocument/2006/relationships/image" Target="../media/image7.jpg"/><Relationship Id="rId5" Type="http://schemas.openxmlformats.org/officeDocument/2006/relationships/image" Target="../media/image3.png"/><Relationship Id="rId6" Type="http://schemas.openxmlformats.org/officeDocument/2006/relationships/image" Target="../media/image11.png"/><Relationship Id="rId7" Type="http://schemas.openxmlformats.org/officeDocument/2006/relationships/image" Target="../media/image2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2.jpg"/><Relationship Id="rId4" Type="http://schemas.openxmlformats.org/officeDocument/2006/relationships/image" Target="../media/image1.jpg"/><Relationship Id="rId9" Type="http://schemas.openxmlformats.org/officeDocument/2006/relationships/image" Target="../media/image37.jpg"/><Relationship Id="rId5" Type="http://schemas.openxmlformats.org/officeDocument/2006/relationships/image" Target="../media/image3.png"/><Relationship Id="rId6" Type="http://schemas.openxmlformats.org/officeDocument/2006/relationships/image" Target="../media/image35.jpg"/><Relationship Id="rId7" Type="http://schemas.openxmlformats.org/officeDocument/2006/relationships/image" Target="../media/image39.jpg"/><Relationship Id="rId8" Type="http://schemas.openxmlformats.org/officeDocument/2006/relationships/image" Target="../media/image38.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2.jpg"/><Relationship Id="rId4" Type="http://schemas.openxmlformats.org/officeDocument/2006/relationships/image" Target="../media/image1.jpg"/><Relationship Id="rId9" Type="http://schemas.openxmlformats.org/officeDocument/2006/relationships/image" Target="../media/image67.jpg"/><Relationship Id="rId5" Type="http://schemas.openxmlformats.org/officeDocument/2006/relationships/image" Target="../media/image3.png"/><Relationship Id="rId6" Type="http://schemas.openxmlformats.org/officeDocument/2006/relationships/image" Target="../media/image40.jpg"/><Relationship Id="rId7" Type="http://schemas.openxmlformats.org/officeDocument/2006/relationships/image" Target="../media/image49.png"/><Relationship Id="rId8" Type="http://schemas.openxmlformats.org/officeDocument/2006/relationships/image" Target="../media/image23.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jpg"/><Relationship Id="rId4" Type="http://schemas.openxmlformats.org/officeDocument/2006/relationships/image" Target="../media/image43.png"/><Relationship Id="rId9" Type="http://schemas.openxmlformats.org/officeDocument/2006/relationships/image" Target="../media/image44.png"/><Relationship Id="rId5" Type="http://schemas.openxmlformats.org/officeDocument/2006/relationships/image" Target="../media/image42.png"/><Relationship Id="rId6" Type="http://schemas.openxmlformats.org/officeDocument/2006/relationships/hyperlink" Target="https://www.youtube.com/watch?v=krlkXNiOeGk" TargetMode="External"/><Relationship Id="rId7" Type="http://schemas.openxmlformats.org/officeDocument/2006/relationships/image" Target="../media/image41.png"/><Relationship Id="rId8" Type="http://schemas.openxmlformats.org/officeDocument/2006/relationships/image" Target="../media/image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jpg"/><Relationship Id="rId4" Type="http://schemas.openxmlformats.org/officeDocument/2006/relationships/image" Target="../media/image1.jpg"/><Relationship Id="rId9" Type="http://schemas.openxmlformats.org/officeDocument/2006/relationships/hyperlink" Target="https://www.stream.cz/vylety-do-minulosti/den-kdy-zemrel-alfred-nobel-10-prosinec-1896-64007026?fbclid=IwAR00R5DAzCajvvC4MNtLtg8I9DQfzFYVhQL-lQis7NkEjcEJ8mP6qEAHjN8" TargetMode="External"/><Relationship Id="rId5" Type="http://schemas.openxmlformats.org/officeDocument/2006/relationships/image" Target="../media/image3.png"/><Relationship Id="rId6" Type="http://schemas.openxmlformats.org/officeDocument/2006/relationships/image" Target="../media/image26.png"/><Relationship Id="rId7" Type="http://schemas.openxmlformats.org/officeDocument/2006/relationships/image" Target="../media/image44.png"/><Relationship Id="rId8" Type="http://schemas.openxmlformats.org/officeDocument/2006/relationships/hyperlink" Target="https://www.stream.cz/vylety-do-minulosti/den-kdy-zemrel-alfred-nobel-10-prosinec-1896-64007026?fbclid=IwAR00R5DAzCajvvC4MNtLtg8I9DQfzFYVhQL-lQis7NkEjcEJ8mP6qEAHjN8"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6.jpg"/><Relationship Id="rId6" Type="http://schemas.openxmlformats.org/officeDocument/2006/relationships/image" Target="../media/image47.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69.png"/><Relationship Id="rId6" Type="http://schemas.openxmlformats.org/officeDocument/2006/relationships/image" Target="../media/image26.png"/><Relationship Id="rId7" Type="http://schemas.openxmlformats.org/officeDocument/2006/relationships/image" Target="../media/image51.png"/><Relationship Id="rId8" Type="http://schemas.openxmlformats.org/officeDocument/2006/relationships/image" Target="../media/image50.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47.jpg"/><Relationship Id="rId6" Type="http://schemas.openxmlformats.org/officeDocument/2006/relationships/image" Target="../media/image53.png"/><Relationship Id="rId7" Type="http://schemas.openxmlformats.org/officeDocument/2006/relationships/image" Target="../media/image56.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2.jpg"/><Relationship Id="rId4" Type="http://schemas.openxmlformats.org/officeDocument/2006/relationships/image" Target="../media/image52.jpg"/><Relationship Id="rId5" Type="http://schemas.openxmlformats.org/officeDocument/2006/relationships/image" Target="../media/image3.png"/><Relationship Id="rId6" Type="http://schemas.openxmlformats.org/officeDocument/2006/relationships/image" Target="../media/image61.png"/><Relationship Id="rId7" Type="http://schemas.openxmlformats.org/officeDocument/2006/relationships/image" Target="../media/image5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2.jpg"/><Relationship Id="rId4" Type="http://schemas.openxmlformats.org/officeDocument/2006/relationships/image" Target="../media/image52.jpg"/><Relationship Id="rId5" Type="http://schemas.openxmlformats.org/officeDocument/2006/relationships/image" Target="../media/image3.png"/><Relationship Id="rId6" Type="http://schemas.openxmlformats.org/officeDocument/2006/relationships/image" Target="../media/image61.png"/><Relationship Id="rId7" Type="http://schemas.openxmlformats.org/officeDocument/2006/relationships/image" Target="../media/image5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2.jpg"/><Relationship Id="rId4" Type="http://schemas.openxmlformats.org/officeDocument/2006/relationships/image" Target="../media/image52.jpg"/><Relationship Id="rId5" Type="http://schemas.openxmlformats.org/officeDocument/2006/relationships/image" Target="../media/image3.png"/><Relationship Id="rId6" Type="http://schemas.openxmlformats.org/officeDocument/2006/relationships/image" Target="../media/image61.png"/><Relationship Id="rId7" Type="http://schemas.openxmlformats.org/officeDocument/2006/relationships/image" Target="../media/image5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23.png"/><Relationship Id="rId6" Type="http://schemas.openxmlformats.org/officeDocument/2006/relationships/image" Target="../media/image6.png"/><Relationship Id="rId7" Type="http://schemas.openxmlformats.org/officeDocument/2006/relationships/image" Target="../media/image17.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66.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2.jpg"/><Relationship Id="rId4" Type="http://schemas.openxmlformats.org/officeDocument/2006/relationships/image" Target="../media/image3.png"/><Relationship Id="rId5" Type="http://schemas.openxmlformats.org/officeDocument/2006/relationships/image" Target="../media/image6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1.jpg"/><Relationship Id="rId4" Type="http://schemas.openxmlformats.org/officeDocument/2006/relationships/image" Target="../media/image64.png"/><Relationship Id="rId5" Type="http://schemas.openxmlformats.org/officeDocument/2006/relationships/image" Target="../media/image6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9.gif"/><Relationship Id="rId6" Type="http://schemas.openxmlformats.org/officeDocument/2006/relationships/image" Target="../media/image10.jpg"/><Relationship Id="rId7"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1.jpg"/><Relationship Id="rId4" Type="http://schemas.openxmlformats.org/officeDocument/2006/relationships/image" Target="../media/image3.png"/><Relationship Id="rId9" Type="http://schemas.openxmlformats.org/officeDocument/2006/relationships/image" Target="../media/image31.jpg"/><Relationship Id="rId5" Type="http://schemas.openxmlformats.org/officeDocument/2006/relationships/image" Target="../media/image13.jpg"/><Relationship Id="rId6" Type="http://schemas.openxmlformats.org/officeDocument/2006/relationships/image" Target="../media/image14.jpg"/><Relationship Id="rId7" Type="http://schemas.openxmlformats.org/officeDocument/2006/relationships/image" Target="../media/image12.jpg"/><Relationship Id="rId8" Type="http://schemas.openxmlformats.org/officeDocument/2006/relationships/image" Target="../media/image23.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1.jpg"/><Relationship Id="rId4" Type="http://schemas.openxmlformats.org/officeDocument/2006/relationships/image" Target="../media/image3.png"/><Relationship Id="rId5" Type="http://schemas.openxmlformats.org/officeDocument/2006/relationships/image" Target="../media/image15.png"/><Relationship Id="rId6" Type="http://schemas.openxmlformats.org/officeDocument/2006/relationships/image" Target="../media/image18.jpg"/><Relationship Id="rId7" Type="http://schemas.openxmlformats.org/officeDocument/2006/relationships/image" Target="../media/image41.png"/><Relationship Id="rId8"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png"/><Relationship Id="rId6" Type="http://schemas.openxmlformats.org/officeDocument/2006/relationships/image" Target="../media/image20.jpg"/><Relationship Id="rId7" Type="http://schemas.openxmlformats.org/officeDocument/2006/relationships/image" Target="../media/image21.jpg"/><Relationship Id="rId8"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png"/><Relationship Id="rId6" Type="http://schemas.openxmlformats.org/officeDocument/2006/relationships/image" Target="../media/image25.jpg"/><Relationship Id="rId7" Type="http://schemas.openxmlformats.org/officeDocument/2006/relationships/image" Target="../media/image24.jpg"/><Relationship Id="rId8" Type="http://schemas.openxmlformats.org/officeDocument/2006/relationships/image" Target="../media/image27.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png"/><Relationship Id="rId6" Type="http://schemas.openxmlformats.org/officeDocument/2006/relationships/image" Target="../media/image30.png"/><Relationship Id="rId7" Type="http://schemas.openxmlformats.org/officeDocument/2006/relationships/image" Target="../media/image29.jpg"/><Relationship Id="rId8" Type="http://schemas.openxmlformats.org/officeDocument/2006/relationships/image" Target="../media/image22.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2.jpg"/><Relationship Id="rId4" Type="http://schemas.openxmlformats.org/officeDocument/2006/relationships/image" Target="../media/image1.jpg"/><Relationship Id="rId5" Type="http://schemas.openxmlformats.org/officeDocument/2006/relationships/image" Target="../media/image3.png"/><Relationship Id="rId6" Type="http://schemas.openxmlformats.org/officeDocument/2006/relationships/image" Target="../media/image32.jpg"/><Relationship Id="rId7" Type="http://schemas.openxmlformats.org/officeDocument/2006/relationships/image" Target="../media/image36.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pic>
        <p:nvPicPr>
          <p:cNvPr id="45" name="Google Shape;45;p1"/>
          <p:cNvPicPr preferRelativeResize="0"/>
          <p:nvPr/>
        </p:nvPicPr>
        <p:blipFill rotWithShape="1">
          <a:blip r:embed="rId3">
            <a:alphaModFix/>
          </a:blip>
          <a:srcRect b="0" l="0" r="0" t="0"/>
          <a:stretch/>
        </p:blipFill>
        <p:spPr>
          <a:xfrm>
            <a:off x="-17136" y="0"/>
            <a:ext cx="9161136" cy="5143500"/>
          </a:xfrm>
          <a:prstGeom prst="rect">
            <a:avLst/>
          </a:prstGeom>
          <a:noFill/>
          <a:ln>
            <a:noFill/>
          </a:ln>
        </p:spPr>
      </p:pic>
      <p:pic>
        <p:nvPicPr>
          <p:cNvPr descr="Obsah obrázku text&#10;&#10;Popis byl vytvořen automaticky" id="46" name="Google Shape;46;p1"/>
          <p:cNvPicPr preferRelativeResize="0"/>
          <p:nvPr/>
        </p:nvPicPr>
        <p:blipFill rotWithShape="1">
          <a:blip r:embed="rId4">
            <a:alphaModFix/>
          </a:blip>
          <a:srcRect b="0" l="3333" r="4268" t="3799"/>
          <a:stretch/>
        </p:blipFill>
        <p:spPr>
          <a:xfrm>
            <a:off x="4355976" y="-6034"/>
            <a:ext cx="4748841" cy="3296116"/>
          </a:xfrm>
          <a:prstGeom prst="rect">
            <a:avLst/>
          </a:prstGeom>
          <a:noFill/>
          <a:ln>
            <a:noFill/>
          </a:ln>
        </p:spPr>
      </p:pic>
      <p:sp>
        <p:nvSpPr>
          <p:cNvPr id="47" name="Google Shape;47;p1"/>
          <p:cNvSpPr txBox="1"/>
          <p:nvPr/>
        </p:nvSpPr>
        <p:spPr>
          <a:xfrm>
            <a:off x="683568" y="3363838"/>
            <a:ext cx="3816424" cy="1477328"/>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3600"/>
              <a:buFont typeface="Arial"/>
              <a:buNone/>
            </a:pPr>
            <a:r>
              <a:rPr b="1" i="0" lang="cs-CZ" sz="3600" u="none" cap="none" strike="noStrike">
                <a:solidFill>
                  <a:srgbClr val="06B5C5"/>
                </a:solidFill>
                <a:latin typeface="Arial"/>
                <a:ea typeface="Arial"/>
                <a:cs typeface="Arial"/>
                <a:sym typeface="Arial"/>
              </a:rPr>
              <a:t>Lekce o míru</a:t>
            </a:r>
            <a:endParaRPr/>
          </a:p>
          <a:p>
            <a:pPr indent="0" lvl="0" marL="0" marR="0" rtl="0" algn="l">
              <a:lnSpc>
                <a:spcPct val="100000"/>
              </a:lnSpc>
              <a:spcBef>
                <a:spcPts val="0"/>
              </a:spcBef>
              <a:spcAft>
                <a:spcPts val="0"/>
              </a:spcAft>
              <a:buClr>
                <a:srgbClr val="000000"/>
              </a:buClr>
              <a:buSzPts val="1800"/>
              <a:buFont typeface="Arial"/>
              <a:buNone/>
            </a:pPr>
            <a:r>
              <a:rPr b="1" i="0" lang="cs-CZ" sz="1800" u="none" cap="none" strike="noStrike">
                <a:solidFill>
                  <a:srgbClr val="000000"/>
                </a:solidFill>
                <a:latin typeface="Arial"/>
                <a:ea typeface="Arial"/>
                <a:cs typeface="Arial"/>
                <a:sym typeface="Arial"/>
              </a:rPr>
              <a:t>Nobelova cena míru</a:t>
            </a:r>
            <a:endParaRPr b="0" i="0" sz="18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1" i="0" lang="cs-CZ" sz="1200" u="none" cap="none" strike="noStrike">
                <a:solidFill>
                  <a:srgbClr val="000000"/>
                </a:solidFill>
                <a:latin typeface="Arial"/>
                <a:ea typeface="Arial"/>
                <a:cs typeface="Arial"/>
                <a:sym typeface="Arial"/>
              </a:rPr>
              <a:t>JUNIOŘI – MLADŠÍ ŽÁCI</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rPr b="1" i="0" lang="cs-CZ" sz="1200" u="none" cap="none" strike="noStrike">
                <a:solidFill>
                  <a:srgbClr val="000000"/>
                </a:solidFill>
                <a:latin typeface="Arial"/>
                <a:ea typeface="Arial"/>
                <a:cs typeface="Arial"/>
                <a:sym typeface="Arial"/>
              </a:rPr>
              <a:t>1. - 5. TŘÍDA</a:t>
            </a:r>
            <a:endParaRPr b="0" i="0" sz="1200" u="none" cap="none" strike="noStrike">
              <a:solidFill>
                <a:srgbClr val="000000"/>
              </a:solidFill>
              <a:latin typeface="Arial"/>
              <a:ea typeface="Arial"/>
              <a:cs typeface="Arial"/>
              <a:sym typeface="Arial"/>
            </a:endParaRPr>
          </a:p>
        </p:txBody>
      </p:sp>
      <p:pic>
        <p:nvPicPr>
          <p:cNvPr id="48" name="Google Shape;48;p1"/>
          <p:cNvPicPr preferRelativeResize="0"/>
          <p:nvPr/>
        </p:nvPicPr>
        <p:blipFill rotWithShape="1">
          <a:blip r:embed="rId5">
            <a:alphaModFix/>
          </a:blip>
          <a:srcRect b="0" l="0" r="0" t="0"/>
          <a:stretch/>
        </p:blipFill>
        <p:spPr>
          <a:xfrm>
            <a:off x="6503068" y="4011910"/>
            <a:ext cx="2090564" cy="624766"/>
          </a:xfrm>
          <a:prstGeom prst="rect">
            <a:avLst/>
          </a:prstGeom>
          <a:noFill/>
          <a:ln>
            <a:noFill/>
          </a:ln>
        </p:spPr>
      </p:pic>
      <p:pic>
        <p:nvPicPr>
          <p:cNvPr id="49" name="Google Shape;49;p1"/>
          <p:cNvPicPr preferRelativeResize="0"/>
          <p:nvPr/>
        </p:nvPicPr>
        <p:blipFill>
          <a:blip r:embed="rId6">
            <a:alphaModFix/>
          </a:blip>
          <a:stretch>
            <a:fillRect/>
          </a:stretch>
        </p:blipFill>
        <p:spPr>
          <a:xfrm>
            <a:off x="-17125" y="0"/>
            <a:ext cx="4669471" cy="3296100"/>
          </a:xfrm>
          <a:prstGeom prst="rect">
            <a:avLst/>
          </a:prstGeom>
          <a:noFill/>
          <a:ln>
            <a:noFill/>
          </a:ln>
        </p:spPr>
      </p:pic>
      <p:pic>
        <p:nvPicPr>
          <p:cNvPr id="50" name="Google Shape;50;p1"/>
          <p:cNvPicPr preferRelativeResize="0"/>
          <p:nvPr/>
        </p:nvPicPr>
        <p:blipFill rotWithShape="1">
          <a:blip r:embed="rId7">
            <a:alphaModFix/>
          </a:blip>
          <a:srcRect b="0" l="0" r="0" t="0"/>
          <a:stretch/>
        </p:blipFill>
        <p:spPr>
          <a:xfrm>
            <a:off x="2902618" y="0"/>
            <a:ext cx="3600450" cy="514350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0" name="Shape 160"/>
        <p:cNvGrpSpPr/>
        <p:nvPr/>
      </p:nvGrpSpPr>
      <p:grpSpPr>
        <a:xfrm>
          <a:off x="0" y="0"/>
          <a:ext cx="0" cy="0"/>
          <a:chOff x="0" y="0"/>
          <a:chExt cx="0" cy="0"/>
        </a:xfrm>
      </p:grpSpPr>
      <p:pic>
        <p:nvPicPr>
          <p:cNvPr id="161" name="Google Shape;161;p10"/>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62" name="Google Shape;162;p10"/>
          <p:cNvPicPr preferRelativeResize="0"/>
          <p:nvPr/>
        </p:nvPicPr>
        <p:blipFill rotWithShape="1">
          <a:blip r:embed="rId4">
            <a:alphaModFix/>
          </a:blip>
          <a:srcRect b="0" l="0" r="0" t="0"/>
          <a:stretch/>
        </p:blipFill>
        <p:spPr>
          <a:xfrm>
            <a:off x="0" y="3542847"/>
            <a:ext cx="9144001" cy="1067347"/>
          </a:xfrm>
          <a:prstGeom prst="rect">
            <a:avLst/>
          </a:prstGeom>
          <a:noFill/>
          <a:ln>
            <a:noFill/>
          </a:ln>
        </p:spPr>
      </p:pic>
      <p:sp>
        <p:nvSpPr>
          <p:cNvPr id="163" name="Google Shape;163;p10"/>
          <p:cNvSpPr/>
          <p:nvPr/>
        </p:nvSpPr>
        <p:spPr>
          <a:xfrm>
            <a:off x="2550425" y="3814925"/>
            <a:ext cx="42372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Osobnosti Švédska</a:t>
            </a:r>
            <a:endParaRPr b="0" i="0" sz="2800" u="none" cap="none" strike="noStrike">
              <a:solidFill>
                <a:srgbClr val="06B5C5"/>
              </a:solidFill>
              <a:latin typeface="Arial"/>
              <a:ea typeface="Arial"/>
              <a:cs typeface="Arial"/>
              <a:sym typeface="Arial"/>
            </a:endParaRPr>
          </a:p>
        </p:txBody>
      </p:sp>
      <p:pic>
        <p:nvPicPr>
          <p:cNvPr id="164" name="Google Shape;164;p10"/>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65" name="Google Shape;165;p10"/>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osoba, interiér, hudba, trubka&#10;&#10;Popis byl vytvořen automaticky" id="166" name="Google Shape;166;p10"/>
          <p:cNvPicPr preferRelativeResize="0"/>
          <p:nvPr/>
        </p:nvPicPr>
        <p:blipFill rotWithShape="1">
          <a:blip r:embed="rId6">
            <a:alphaModFix/>
          </a:blip>
          <a:srcRect b="0" l="0" r="0" t="0"/>
          <a:stretch/>
        </p:blipFill>
        <p:spPr>
          <a:xfrm>
            <a:off x="256860" y="217157"/>
            <a:ext cx="1843673" cy="2614162"/>
          </a:xfrm>
          <a:prstGeom prst="rect">
            <a:avLst/>
          </a:prstGeom>
          <a:noFill/>
          <a:ln>
            <a:noFill/>
          </a:ln>
        </p:spPr>
      </p:pic>
      <p:sp>
        <p:nvSpPr>
          <p:cNvPr id="167" name="Google Shape;167;p10"/>
          <p:cNvSpPr txBox="1"/>
          <p:nvPr/>
        </p:nvSpPr>
        <p:spPr>
          <a:xfrm>
            <a:off x="318775" y="2950800"/>
            <a:ext cx="1615200" cy="5232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Astrid Lindgrenová</a:t>
            </a:r>
            <a:endParaRPr/>
          </a:p>
        </p:txBody>
      </p:sp>
      <p:pic>
        <p:nvPicPr>
          <p:cNvPr descr="Obsah obrázku text, osoba&#10;&#10;Popis byl vytvořen automaticky" id="168" name="Google Shape;168;p10"/>
          <p:cNvPicPr preferRelativeResize="0"/>
          <p:nvPr/>
        </p:nvPicPr>
        <p:blipFill rotWithShape="1">
          <a:blip r:embed="rId7">
            <a:alphaModFix/>
          </a:blip>
          <a:srcRect b="0" l="0" r="0" t="0"/>
          <a:stretch/>
        </p:blipFill>
        <p:spPr>
          <a:xfrm>
            <a:off x="2377322" y="184500"/>
            <a:ext cx="1985229" cy="2646819"/>
          </a:xfrm>
          <a:prstGeom prst="rect">
            <a:avLst/>
          </a:prstGeom>
          <a:noFill/>
          <a:ln>
            <a:noFill/>
          </a:ln>
        </p:spPr>
      </p:pic>
      <p:sp>
        <p:nvSpPr>
          <p:cNvPr id="169" name="Google Shape;169;p10"/>
          <p:cNvSpPr txBox="1"/>
          <p:nvPr/>
        </p:nvSpPr>
        <p:spPr>
          <a:xfrm>
            <a:off x="2683541" y="2961704"/>
            <a:ext cx="1390124"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Anders Celsius</a:t>
            </a:r>
            <a:endParaRPr/>
          </a:p>
        </p:txBody>
      </p:sp>
      <p:pic>
        <p:nvPicPr>
          <p:cNvPr id="170" name="Google Shape;170;p10"/>
          <p:cNvPicPr preferRelativeResize="0"/>
          <p:nvPr/>
        </p:nvPicPr>
        <p:blipFill rotWithShape="1">
          <a:blip r:embed="rId8">
            <a:alphaModFix/>
          </a:blip>
          <a:srcRect b="0" l="0" r="0" t="0"/>
          <a:stretch/>
        </p:blipFill>
        <p:spPr>
          <a:xfrm>
            <a:off x="4639340" y="184500"/>
            <a:ext cx="1871488" cy="2646818"/>
          </a:xfrm>
          <a:prstGeom prst="rect">
            <a:avLst/>
          </a:prstGeom>
          <a:noFill/>
          <a:ln>
            <a:noFill/>
          </a:ln>
        </p:spPr>
      </p:pic>
      <p:sp>
        <p:nvSpPr>
          <p:cNvPr id="171" name="Google Shape;171;p10"/>
          <p:cNvSpPr txBox="1"/>
          <p:nvPr/>
        </p:nvSpPr>
        <p:spPr>
          <a:xfrm>
            <a:off x="4639340" y="2950795"/>
            <a:ext cx="1677062"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Selma Lagerl</a:t>
            </a:r>
            <a:r>
              <a:rPr b="0" i="0" lang="cs-CZ" sz="1400" u="none" cap="none" strike="noStrike">
                <a:solidFill>
                  <a:srgbClr val="202122"/>
                </a:solidFill>
                <a:latin typeface="Arial"/>
                <a:ea typeface="Arial"/>
                <a:cs typeface="Arial"/>
                <a:sym typeface="Arial"/>
              </a:rPr>
              <a:t>öfová</a:t>
            </a:r>
            <a:endParaRPr b="0" i="0" sz="1400" u="none" cap="none" strike="noStrike">
              <a:solidFill>
                <a:srgbClr val="000000"/>
              </a:solidFill>
              <a:latin typeface="Arial"/>
              <a:ea typeface="Arial"/>
              <a:cs typeface="Arial"/>
              <a:sym typeface="Arial"/>
            </a:endParaRPr>
          </a:p>
        </p:txBody>
      </p:sp>
      <p:pic>
        <p:nvPicPr>
          <p:cNvPr descr="Obsah obrázku osoba, exteriér, hráč, sportovní hra&#10;&#10;Popis byl vytvořen automaticky" id="172" name="Google Shape;172;p10"/>
          <p:cNvPicPr preferRelativeResize="0"/>
          <p:nvPr/>
        </p:nvPicPr>
        <p:blipFill rotWithShape="1">
          <a:blip r:embed="rId9">
            <a:alphaModFix/>
          </a:blip>
          <a:srcRect b="0" l="0" r="0" t="0"/>
          <a:stretch/>
        </p:blipFill>
        <p:spPr>
          <a:xfrm>
            <a:off x="6787616" y="213812"/>
            <a:ext cx="2165215" cy="2617506"/>
          </a:xfrm>
          <a:prstGeom prst="rect">
            <a:avLst/>
          </a:prstGeom>
          <a:noFill/>
          <a:ln>
            <a:noFill/>
          </a:ln>
        </p:spPr>
      </p:pic>
      <p:sp>
        <p:nvSpPr>
          <p:cNvPr id="173" name="Google Shape;173;p10"/>
          <p:cNvSpPr txBox="1"/>
          <p:nvPr/>
        </p:nvSpPr>
        <p:spPr>
          <a:xfrm>
            <a:off x="7131078" y="2961704"/>
            <a:ext cx="1478290" cy="307777"/>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Markus N</a:t>
            </a:r>
            <a:r>
              <a:rPr b="0" i="0" lang="cs-CZ" sz="1400" u="none" cap="none" strike="noStrike">
                <a:solidFill>
                  <a:srgbClr val="202122"/>
                </a:solidFill>
                <a:latin typeface="Arial"/>
                <a:ea typeface="Arial"/>
                <a:cs typeface="Arial"/>
                <a:sym typeface="Arial"/>
              </a:rPr>
              <a:t>ä</a:t>
            </a:r>
            <a:r>
              <a:rPr b="0" i="0" lang="cs-CZ" sz="1400" u="none" cap="none" strike="noStrike">
                <a:solidFill>
                  <a:srgbClr val="000000"/>
                </a:solidFill>
                <a:latin typeface="Arial"/>
                <a:ea typeface="Arial"/>
                <a:cs typeface="Arial"/>
                <a:sym typeface="Arial"/>
              </a:rPr>
              <a:t>slund</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pic>
        <p:nvPicPr>
          <p:cNvPr id="178" name="Google Shape;178;p11"/>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79" name="Google Shape;179;p11"/>
          <p:cNvPicPr preferRelativeResize="0"/>
          <p:nvPr/>
        </p:nvPicPr>
        <p:blipFill rotWithShape="1">
          <a:blip r:embed="rId4">
            <a:alphaModFix/>
          </a:blip>
          <a:srcRect b="0" l="0" r="0" t="0"/>
          <a:stretch/>
        </p:blipFill>
        <p:spPr>
          <a:xfrm>
            <a:off x="0" y="3575504"/>
            <a:ext cx="9144000" cy="1067346"/>
          </a:xfrm>
          <a:prstGeom prst="rect">
            <a:avLst/>
          </a:prstGeom>
          <a:noFill/>
          <a:ln>
            <a:noFill/>
          </a:ln>
        </p:spPr>
      </p:pic>
      <p:sp>
        <p:nvSpPr>
          <p:cNvPr id="180" name="Google Shape;180;p11"/>
          <p:cNvSpPr/>
          <p:nvPr/>
        </p:nvSpPr>
        <p:spPr>
          <a:xfrm>
            <a:off x="3867963" y="3847564"/>
            <a:ext cx="4931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Tradiční švédská jídla</a:t>
            </a:r>
            <a:endParaRPr b="0" i="0" sz="2800" u="none" cap="none" strike="noStrike">
              <a:solidFill>
                <a:srgbClr val="06B5C5"/>
              </a:solidFill>
              <a:latin typeface="Arial"/>
              <a:ea typeface="Arial"/>
              <a:cs typeface="Arial"/>
              <a:sym typeface="Arial"/>
            </a:endParaRPr>
          </a:p>
        </p:txBody>
      </p:sp>
      <p:pic>
        <p:nvPicPr>
          <p:cNvPr id="181" name="Google Shape;181;p11"/>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82" name="Google Shape;182;p11"/>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sp>
        <p:nvSpPr>
          <p:cNvPr id="183" name="Google Shape;183;p11"/>
          <p:cNvSpPr txBox="1"/>
          <p:nvPr/>
        </p:nvSpPr>
        <p:spPr>
          <a:xfrm>
            <a:off x="1015204" y="3167000"/>
            <a:ext cx="1416900" cy="338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cs-CZ" sz="1600" u="none" cap="none" strike="noStrike">
                <a:solidFill>
                  <a:srgbClr val="000000"/>
                </a:solidFill>
                <a:latin typeface="Arial"/>
                <a:ea typeface="Arial"/>
                <a:cs typeface="Arial"/>
                <a:sym typeface="Arial"/>
              </a:rPr>
              <a:t>k</a:t>
            </a:r>
            <a:r>
              <a:rPr b="0" i="0" lang="cs-CZ" sz="1600" u="none" cap="none" strike="noStrike">
                <a:solidFill>
                  <a:srgbClr val="202122"/>
                </a:solidFill>
                <a:latin typeface="Arial"/>
                <a:ea typeface="Arial"/>
                <a:cs typeface="Arial"/>
                <a:sym typeface="Arial"/>
              </a:rPr>
              <a:t>ö</a:t>
            </a:r>
            <a:r>
              <a:rPr b="0" i="0" lang="cs-CZ" sz="1600" u="none" cap="none" strike="noStrike">
                <a:solidFill>
                  <a:srgbClr val="000000"/>
                </a:solidFill>
                <a:latin typeface="Arial"/>
                <a:ea typeface="Arial"/>
                <a:cs typeface="Arial"/>
                <a:sym typeface="Arial"/>
              </a:rPr>
              <a:t>ttbullar</a:t>
            </a:r>
            <a:endParaRPr/>
          </a:p>
        </p:txBody>
      </p:sp>
      <p:pic>
        <p:nvPicPr>
          <p:cNvPr descr="Obsah obrázku jídlo, talíř&#10;&#10;Popis byl vytvořen automaticky" id="184" name="Google Shape;184;p11"/>
          <p:cNvPicPr preferRelativeResize="0"/>
          <p:nvPr/>
        </p:nvPicPr>
        <p:blipFill rotWithShape="1">
          <a:blip r:embed="rId6">
            <a:alphaModFix/>
          </a:blip>
          <a:srcRect b="0" l="0" r="0" t="0"/>
          <a:stretch/>
        </p:blipFill>
        <p:spPr>
          <a:xfrm>
            <a:off x="3379886" y="1853552"/>
            <a:ext cx="2543856" cy="1589911"/>
          </a:xfrm>
          <a:prstGeom prst="rect">
            <a:avLst/>
          </a:prstGeom>
          <a:noFill/>
          <a:ln>
            <a:noFill/>
          </a:ln>
        </p:spPr>
      </p:pic>
      <p:pic>
        <p:nvPicPr>
          <p:cNvPr id="185" name="Google Shape;185;p11"/>
          <p:cNvPicPr preferRelativeResize="0"/>
          <p:nvPr/>
        </p:nvPicPr>
        <p:blipFill rotWithShape="1">
          <a:blip r:embed="rId7">
            <a:alphaModFix/>
          </a:blip>
          <a:srcRect b="0" l="0" r="0" t="0"/>
          <a:stretch/>
        </p:blipFill>
        <p:spPr>
          <a:xfrm>
            <a:off x="254986" y="144174"/>
            <a:ext cx="2955305" cy="2953033"/>
          </a:xfrm>
          <a:prstGeom prst="rect">
            <a:avLst/>
          </a:prstGeom>
          <a:noFill/>
          <a:ln>
            <a:noFill/>
          </a:ln>
        </p:spPr>
      </p:pic>
      <p:pic>
        <p:nvPicPr>
          <p:cNvPr id="186" name="Google Shape;186;p11"/>
          <p:cNvPicPr preferRelativeResize="0"/>
          <p:nvPr/>
        </p:nvPicPr>
        <p:blipFill rotWithShape="1">
          <a:blip r:embed="rId8">
            <a:alphaModFix/>
          </a:blip>
          <a:srcRect b="0" l="0" r="0" t="0"/>
          <a:stretch/>
        </p:blipFill>
        <p:spPr>
          <a:xfrm>
            <a:off x="6871525" y="307874"/>
            <a:ext cx="2629502" cy="3756418"/>
          </a:xfrm>
          <a:prstGeom prst="rect">
            <a:avLst/>
          </a:prstGeom>
          <a:noFill/>
          <a:ln>
            <a:noFill/>
          </a:ln>
        </p:spPr>
      </p:pic>
      <p:sp>
        <p:nvSpPr>
          <p:cNvPr id="187" name="Google Shape;187;p11"/>
          <p:cNvSpPr txBox="1"/>
          <p:nvPr/>
        </p:nvSpPr>
        <p:spPr>
          <a:xfrm>
            <a:off x="6015107" y="737584"/>
            <a:ext cx="1173719"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cs-CZ" sz="1600" u="none" cap="none" strike="noStrike">
                <a:solidFill>
                  <a:srgbClr val="000000"/>
                </a:solidFill>
                <a:latin typeface="Arial"/>
                <a:ea typeface="Arial"/>
                <a:cs typeface="Arial"/>
                <a:sym typeface="Arial"/>
              </a:rPr>
              <a:t>kanelbullar</a:t>
            </a:r>
            <a:endParaRPr/>
          </a:p>
        </p:txBody>
      </p:sp>
      <p:sp>
        <p:nvSpPr>
          <p:cNvPr id="188" name="Google Shape;188;p11"/>
          <p:cNvSpPr txBox="1"/>
          <p:nvPr/>
        </p:nvSpPr>
        <p:spPr>
          <a:xfrm>
            <a:off x="6036747" y="2402473"/>
            <a:ext cx="1130438" cy="338554"/>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600"/>
              <a:buFont typeface="Arial"/>
              <a:buNone/>
            </a:pPr>
            <a:r>
              <a:rPr b="0" i="0" lang="cs-CZ" sz="1600" u="none" cap="none" strike="noStrike">
                <a:solidFill>
                  <a:srgbClr val="000000"/>
                </a:solidFill>
                <a:latin typeface="Arial"/>
                <a:ea typeface="Arial"/>
                <a:cs typeface="Arial"/>
                <a:sym typeface="Arial"/>
              </a:rPr>
              <a:t>gravad lax</a:t>
            </a:r>
            <a:endParaRPr/>
          </a:p>
        </p:txBody>
      </p:sp>
      <p:pic>
        <p:nvPicPr>
          <p:cNvPr id="189" name="Google Shape;189;p11"/>
          <p:cNvPicPr preferRelativeResize="0"/>
          <p:nvPr/>
        </p:nvPicPr>
        <p:blipFill rotWithShape="1">
          <a:blip r:embed="rId9">
            <a:alphaModFix/>
          </a:blip>
          <a:srcRect b="18758" l="18963" r="9474" t="6295"/>
          <a:stretch/>
        </p:blipFill>
        <p:spPr>
          <a:xfrm rot="-5400000">
            <a:off x="3845700" y="-316138"/>
            <a:ext cx="1612226" cy="25328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pic>
        <p:nvPicPr>
          <p:cNvPr id="194" name="Google Shape;194;p12"/>
          <p:cNvPicPr preferRelativeResize="0"/>
          <p:nvPr/>
        </p:nvPicPr>
        <p:blipFill rotWithShape="1">
          <a:blip r:embed="rId3">
            <a:alphaModFix/>
          </a:blip>
          <a:srcRect b="0" l="0" r="0" t="0"/>
          <a:stretch/>
        </p:blipFill>
        <p:spPr>
          <a:xfrm>
            <a:off x="-19930" y="0"/>
            <a:ext cx="9183858" cy="5417706"/>
          </a:xfrm>
          <a:prstGeom prst="rect">
            <a:avLst/>
          </a:prstGeom>
          <a:noFill/>
          <a:ln>
            <a:noFill/>
          </a:ln>
        </p:spPr>
      </p:pic>
      <p:sp>
        <p:nvSpPr>
          <p:cNvPr id="195" name="Google Shape;195;p12"/>
          <p:cNvSpPr/>
          <p:nvPr/>
        </p:nvSpPr>
        <p:spPr>
          <a:xfrm>
            <a:off x="3085275" y="169450"/>
            <a:ext cx="39816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2400"/>
              <a:buFont typeface="Tahoma"/>
              <a:buNone/>
            </a:pPr>
            <a:r>
              <a:rPr b="1" i="0" lang="cs-CZ" sz="2400" u="none" cap="none" strike="noStrike">
                <a:solidFill>
                  <a:srgbClr val="2E2D54"/>
                </a:solidFill>
                <a:latin typeface="Tahoma"/>
                <a:ea typeface="Tahoma"/>
                <a:cs typeface="Tahoma"/>
                <a:sym typeface="Tahoma"/>
              </a:rPr>
              <a:t>Státní symboly Švédska</a:t>
            </a:r>
            <a:endParaRPr/>
          </a:p>
        </p:txBody>
      </p:sp>
      <p:sp>
        <p:nvSpPr>
          <p:cNvPr id="196" name="Google Shape;196;p12"/>
          <p:cNvSpPr txBox="1"/>
          <p:nvPr/>
        </p:nvSpPr>
        <p:spPr>
          <a:xfrm>
            <a:off x="1283089" y="3811635"/>
            <a:ext cx="17667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2060"/>
              </a:buClr>
              <a:buSzPts val="1800"/>
              <a:buFont typeface="Arial"/>
              <a:buNone/>
            </a:pPr>
            <a:r>
              <a:rPr b="0" i="0" lang="cs-CZ" u="none" cap="none" strike="noStrike">
                <a:solidFill>
                  <a:srgbClr val="002060"/>
                </a:solidFill>
                <a:latin typeface="Arial"/>
                <a:ea typeface="Arial"/>
                <a:cs typeface="Arial"/>
                <a:sym typeface="Arial"/>
              </a:rPr>
              <a:t>vlajka </a:t>
            </a:r>
            <a:endParaRPr sz="1000"/>
          </a:p>
        </p:txBody>
      </p:sp>
      <p:pic>
        <p:nvPicPr>
          <p:cNvPr id="197" name="Google Shape;197;p12"/>
          <p:cNvPicPr preferRelativeResize="0"/>
          <p:nvPr/>
        </p:nvPicPr>
        <p:blipFill rotWithShape="1">
          <a:blip r:embed="rId4">
            <a:alphaModFix/>
          </a:blip>
          <a:srcRect b="0" l="0" r="0" t="0"/>
          <a:stretch/>
        </p:blipFill>
        <p:spPr>
          <a:xfrm>
            <a:off x="282334" y="1137338"/>
            <a:ext cx="3475064" cy="2711228"/>
          </a:xfrm>
          <a:prstGeom prst="rect">
            <a:avLst/>
          </a:prstGeom>
          <a:noFill/>
          <a:ln>
            <a:noFill/>
          </a:ln>
        </p:spPr>
      </p:pic>
      <p:pic>
        <p:nvPicPr>
          <p:cNvPr id="198" name="Google Shape;198;p12"/>
          <p:cNvPicPr preferRelativeResize="0"/>
          <p:nvPr/>
        </p:nvPicPr>
        <p:blipFill rotWithShape="1">
          <a:blip r:embed="rId5">
            <a:alphaModFix/>
          </a:blip>
          <a:srcRect b="0" l="0" r="0" t="0"/>
          <a:stretch/>
        </p:blipFill>
        <p:spPr>
          <a:xfrm>
            <a:off x="3914140" y="722265"/>
            <a:ext cx="1553692" cy="2972730"/>
          </a:xfrm>
          <a:prstGeom prst="rect">
            <a:avLst/>
          </a:prstGeom>
          <a:noFill/>
          <a:ln>
            <a:noFill/>
          </a:ln>
        </p:spPr>
      </p:pic>
      <p:sp>
        <p:nvSpPr>
          <p:cNvPr id="199" name="Google Shape;199;p12"/>
          <p:cNvSpPr txBox="1"/>
          <p:nvPr/>
        </p:nvSpPr>
        <p:spPr>
          <a:xfrm>
            <a:off x="6543475" y="2735839"/>
            <a:ext cx="18159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2060"/>
              </a:buClr>
              <a:buSzPts val="1800"/>
              <a:buFont typeface="Arial"/>
              <a:buNone/>
            </a:pPr>
            <a:r>
              <a:rPr b="0" i="0" lang="cs-CZ" u="sng" cap="none" strike="noStrike">
                <a:solidFill>
                  <a:srgbClr val="002060"/>
                </a:solidFill>
                <a:latin typeface="Arial"/>
                <a:ea typeface="Arial"/>
                <a:cs typeface="Arial"/>
                <a:sym typeface="Arial"/>
                <a:hlinkClick r:id="rId6">
                  <a:extLst>
                    <a:ext uri="{A12FA001-AC4F-418D-AE19-62706E023703}">
                      <ahyp:hlinkClr val="tx"/>
                    </a:ext>
                  </a:extLst>
                </a:hlinkClick>
              </a:rPr>
              <a:t>hymna</a:t>
            </a:r>
            <a:r>
              <a:rPr b="0" i="0" lang="cs-CZ" u="none" cap="none" strike="noStrike">
                <a:solidFill>
                  <a:srgbClr val="002060"/>
                </a:solidFill>
                <a:latin typeface="Arial"/>
                <a:ea typeface="Arial"/>
                <a:cs typeface="Arial"/>
                <a:sym typeface="Arial"/>
              </a:rPr>
              <a:t> </a:t>
            </a:r>
            <a:endParaRPr/>
          </a:p>
        </p:txBody>
      </p:sp>
      <p:pic>
        <p:nvPicPr>
          <p:cNvPr descr="Obsah obrázku osoba, žlutá&#10;&#10;Popis byl vytvořen automaticky" id="200" name="Google Shape;200;p12"/>
          <p:cNvPicPr preferRelativeResize="0"/>
          <p:nvPr/>
        </p:nvPicPr>
        <p:blipFill rotWithShape="1">
          <a:blip r:embed="rId7">
            <a:alphaModFix/>
          </a:blip>
          <a:srcRect b="0" l="22632" r="15364" t="-926"/>
          <a:stretch/>
        </p:blipFill>
        <p:spPr>
          <a:xfrm>
            <a:off x="6798975" y="66267"/>
            <a:ext cx="2087026" cy="4853397"/>
          </a:xfrm>
          <a:prstGeom prst="rect">
            <a:avLst/>
          </a:prstGeom>
          <a:noFill/>
          <a:ln>
            <a:noFill/>
          </a:ln>
        </p:spPr>
      </p:pic>
      <p:sp>
        <p:nvSpPr>
          <p:cNvPr id="201" name="Google Shape;201;p12"/>
          <p:cNvSpPr txBox="1"/>
          <p:nvPr/>
        </p:nvSpPr>
        <p:spPr>
          <a:xfrm>
            <a:off x="3847541" y="3848575"/>
            <a:ext cx="1938300" cy="3078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2060"/>
              </a:buClr>
              <a:buSzPts val="1800"/>
              <a:buFont typeface="Arial"/>
              <a:buNone/>
            </a:pPr>
            <a:r>
              <a:rPr lang="cs-CZ">
                <a:solidFill>
                  <a:srgbClr val="002060"/>
                </a:solidFill>
              </a:rPr>
              <a:t>malý státní znak</a:t>
            </a:r>
            <a:r>
              <a:rPr b="0" i="0" lang="cs-CZ" u="none" cap="none" strike="noStrike">
                <a:solidFill>
                  <a:srgbClr val="002060"/>
                </a:solidFill>
                <a:latin typeface="Arial"/>
                <a:ea typeface="Arial"/>
                <a:cs typeface="Arial"/>
                <a:sym typeface="Arial"/>
              </a:rPr>
              <a:t> </a:t>
            </a:r>
            <a:endParaRPr/>
          </a:p>
        </p:txBody>
      </p:sp>
      <p:sp>
        <p:nvSpPr>
          <p:cNvPr id="202" name="Google Shape;202;p12"/>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id="203" name="Google Shape;203;p12"/>
          <p:cNvPicPr preferRelativeResize="0"/>
          <p:nvPr/>
        </p:nvPicPr>
        <p:blipFill rotWithShape="1">
          <a:blip r:embed="rId8">
            <a:alphaModFix/>
          </a:blip>
          <a:srcRect b="0" l="0" r="0" t="0"/>
          <a:stretch/>
        </p:blipFill>
        <p:spPr>
          <a:xfrm>
            <a:off x="395536" y="4625068"/>
            <a:ext cx="1008112" cy="301275"/>
          </a:xfrm>
          <a:prstGeom prst="rect">
            <a:avLst/>
          </a:prstGeom>
          <a:noFill/>
          <a:ln>
            <a:noFill/>
          </a:ln>
        </p:spPr>
      </p:pic>
      <p:pic>
        <p:nvPicPr>
          <p:cNvPr descr="Filmový pás obrys" id="204" name="Google Shape;204;p12"/>
          <p:cNvPicPr preferRelativeResize="0"/>
          <p:nvPr/>
        </p:nvPicPr>
        <p:blipFill rotWithShape="1">
          <a:blip r:embed="rId9">
            <a:alphaModFix/>
          </a:blip>
          <a:srcRect b="0" l="0" r="0" t="0"/>
          <a:stretch/>
        </p:blipFill>
        <p:spPr>
          <a:xfrm>
            <a:off x="5839948" y="2513430"/>
            <a:ext cx="814150" cy="81415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pic>
        <p:nvPicPr>
          <p:cNvPr id="209" name="Google Shape;209;p13"/>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210" name="Google Shape;210;p13"/>
          <p:cNvPicPr preferRelativeResize="0"/>
          <p:nvPr/>
        </p:nvPicPr>
        <p:blipFill rotWithShape="1">
          <a:blip r:embed="rId4">
            <a:alphaModFix/>
          </a:blip>
          <a:srcRect b="0" l="0" r="0" t="0"/>
          <a:stretch/>
        </p:blipFill>
        <p:spPr>
          <a:xfrm>
            <a:off x="0" y="3086438"/>
            <a:ext cx="9144000" cy="1067346"/>
          </a:xfrm>
          <a:prstGeom prst="rect">
            <a:avLst/>
          </a:prstGeom>
          <a:noFill/>
          <a:ln>
            <a:noFill/>
          </a:ln>
        </p:spPr>
      </p:pic>
      <p:pic>
        <p:nvPicPr>
          <p:cNvPr id="211" name="Google Shape;211;p13"/>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212" name="Google Shape;212;p13"/>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id="213" name="Google Shape;213;p13"/>
          <p:cNvPicPr preferRelativeResize="0"/>
          <p:nvPr/>
        </p:nvPicPr>
        <p:blipFill rotWithShape="1">
          <a:blip r:embed="rId6">
            <a:alphaModFix/>
          </a:blip>
          <a:srcRect b="3288" l="0" r="0" t="4110"/>
          <a:stretch/>
        </p:blipFill>
        <p:spPr>
          <a:xfrm>
            <a:off x="2638526" y="15769"/>
            <a:ext cx="3864287" cy="5111959"/>
          </a:xfrm>
          <a:prstGeom prst="rect">
            <a:avLst/>
          </a:prstGeom>
          <a:noFill/>
          <a:ln>
            <a:noFill/>
          </a:ln>
        </p:spPr>
      </p:pic>
      <p:sp>
        <p:nvSpPr>
          <p:cNvPr id="214" name="Google Shape;214;p13"/>
          <p:cNvSpPr/>
          <p:nvPr/>
        </p:nvSpPr>
        <p:spPr>
          <a:xfrm>
            <a:off x="6015766" y="3336148"/>
            <a:ext cx="3538200" cy="5232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Alfreda Nobela </a:t>
            </a:r>
            <a:endParaRPr b="0" i="0" sz="2800" u="none" cap="none" strike="noStrike">
              <a:solidFill>
                <a:srgbClr val="06B5C5"/>
              </a:solidFill>
              <a:latin typeface="Arial"/>
              <a:ea typeface="Arial"/>
              <a:cs typeface="Arial"/>
              <a:sym typeface="Arial"/>
            </a:endParaRPr>
          </a:p>
        </p:txBody>
      </p:sp>
      <p:sp>
        <p:nvSpPr>
          <p:cNvPr id="215" name="Google Shape;215;p13"/>
          <p:cNvSpPr/>
          <p:nvPr/>
        </p:nvSpPr>
        <p:spPr>
          <a:xfrm>
            <a:off x="482731" y="3358501"/>
            <a:ext cx="3238387"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Životní příběh</a:t>
            </a:r>
            <a:endParaRPr b="0" i="0" sz="2800" u="none" cap="none" strike="noStrike">
              <a:solidFill>
                <a:srgbClr val="06B5C5"/>
              </a:solidFill>
              <a:latin typeface="Arial"/>
              <a:ea typeface="Arial"/>
              <a:cs typeface="Arial"/>
              <a:sym typeface="Arial"/>
            </a:endParaRPr>
          </a:p>
        </p:txBody>
      </p:sp>
      <p:sp>
        <p:nvSpPr>
          <p:cNvPr id="216" name="Google Shape;216;p13"/>
          <p:cNvSpPr txBox="1"/>
          <p:nvPr/>
        </p:nvSpPr>
        <p:spPr>
          <a:xfrm>
            <a:off x="1327450" y="2371700"/>
            <a:ext cx="18186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2060"/>
              </a:buClr>
              <a:buSzPts val="1800"/>
              <a:buFont typeface="Arial"/>
              <a:buNone/>
            </a:pPr>
            <a:r>
              <a:rPr b="0" i="0" lang="cs-CZ" sz="1800" u="none" cap="none" strike="noStrike">
                <a:solidFill>
                  <a:srgbClr val="002060"/>
                </a:solidFill>
                <a:latin typeface="Arial"/>
                <a:ea typeface="Arial"/>
                <a:cs typeface="Arial"/>
                <a:sym typeface="Arial"/>
              </a:rPr>
              <a:t>*  21. října 1833</a:t>
            </a:r>
            <a:endParaRPr/>
          </a:p>
        </p:txBody>
      </p:sp>
      <p:sp>
        <p:nvSpPr>
          <p:cNvPr id="217" name="Google Shape;217;p13"/>
          <p:cNvSpPr txBox="1"/>
          <p:nvPr/>
        </p:nvSpPr>
        <p:spPr>
          <a:xfrm>
            <a:off x="6015775" y="2313675"/>
            <a:ext cx="5193000" cy="3693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2060"/>
              </a:buClr>
              <a:buSzPts val="1800"/>
              <a:buFont typeface="Arial"/>
              <a:buNone/>
            </a:pPr>
            <a:r>
              <a:rPr b="0" i="0" lang="cs-CZ" sz="1800" u="none" cap="none" strike="noStrike">
                <a:solidFill>
                  <a:srgbClr val="002060"/>
                </a:solidFill>
                <a:latin typeface="Arial"/>
                <a:ea typeface="Arial"/>
                <a:cs typeface="Arial"/>
                <a:sym typeface="Arial"/>
              </a:rPr>
              <a:t>† 10. prosince 1896</a:t>
            </a:r>
            <a:endParaRPr/>
          </a:p>
        </p:txBody>
      </p:sp>
      <p:pic>
        <p:nvPicPr>
          <p:cNvPr descr="Filmový pás obrys" id="218" name="Google Shape;218;p13"/>
          <p:cNvPicPr preferRelativeResize="0"/>
          <p:nvPr/>
        </p:nvPicPr>
        <p:blipFill rotWithShape="1">
          <a:blip r:embed="rId7">
            <a:alphaModFix/>
          </a:blip>
          <a:srcRect b="0" l="0" r="0" t="0"/>
          <a:stretch/>
        </p:blipFill>
        <p:spPr>
          <a:xfrm>
            <a:off x="8381142" y="0"/>
            <a:ext cx="814150" cy="814150"/>
          </a:xfrm>
          <a:prstGeom prst="rect">
            <a:avLst/>
          </a:prstGeom>
          <a:noFill/>
          <a:ln>
            <a:noFill/>
          </a:ln>
        </p:spPr>
      </p:pic>
      <p:sp>
        <p:nvSpPr>
          <p:cNvPr id="219" name="Google Shape;219;p13">
            <a:hlinkClick r:id="rId8"/>
          </p:cNvPr>
          <p:cNvSpPr txBox="1"/>
          <p:nvPr/>
        </p:nvSpPr>
        <p:spPr>
          <a:xfrm>
            <a:off x="7884368" y="253186"/>
            <a:ext cx="1152128" cy="3077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cs-CZ" sz="1400" u="sng" cap="none" strike="noStrike">
                <a:solidFill>
                  <a:srgbClr val="000000"/>
                </a:solidFill>
                <a:latin typeface="Arial"/>
                <a:ea typeface="Arial"/>
                <a:cs typeface="Arial"/>
                <a:sym typeface="Arial"/>
                <a:hlinkClick r:id="rId9">
                  <a:extLst>
                    <a:ext uri="{A12FA001-AC4F-418D-AE19-62706E023703}">
                      <ahyp:hlinkClr val="tx"/>
                    </a:ext>
                  </a:extLst>
                </a:hlinkClick>
              </a:rPr>
              <a:t>video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3" name="Shape 223"/>
        <p:cNvGrpSpPr/>
        <p:nvPr/>
      </p:nvGrpSpPr>
      <p:grpSpPr>
        <a:xfrm>
          <a:off x="0" y="0"/>
          <a:ext cx="0" cy="0"/>
          <a:chOff x="0" y="0"/>
          <a:chExt cx="0" cy="0"/>
        </a:xfrm>
      </p:grpSpPr>
      <p:pic>
        <p:nvPicPr>
          <p:cNvPr id="224" name="Google Shape;224;p14"/>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225" name="Google Shape;225;p14"/>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sp>
        <p:nvSpPr>
          <p:cNvPr id="226" name="Google Shape;226;p14"/>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voda, obloha, exteriér, pobřeží&#10;&#10;Popis byl vytvořen automaticky" id="227" name="Google Shape;227;p14"/>
          <p:cNvPicPr preferRelativeResize="0"/>
          <p:nvPr/>
        </p:nvPicPr>
        <p:blipFill rotWithShape="1">
          <a:blip r:embed="rId5">
            <a:alphaModFix/>
          </a:blip>
          <a:srcRect b="0" l="0" r="0" t="0"/>
          <a:stretch/>
        </p:blipFill>
        <p:spPr>
          <a:xfrm>
            <a:off x="4210063" y="1164750"/>
            <a:ext cx="4783807" cy="2664731"/>
          </a:xfrm>
          <a:prstGeom prst="rect">
            <a:avLst/>
          </a:prstGeom>
          <a:noFill/>
          <a:ln>
            <a:noFill/>
          </a:ln>
        </p:spPr>
      </p:pic>
      <p:pic>
        <p:nvPicPr>
          <p:cNvPr descr="Obsah obrázku hora, příroda, exteriér, led&#10;&#10;Popis byl vytvořen automaticky" id="228" name="Google Shape;228;p14"/>
          <p:cNvPicPr preferRelativeResize="0"/>
          <p:nvPr/>
        </p:nvPicPr>
        <p:blipFill rotWithShape="1">
          <a:blip r:embed="rId6">
            <a:alphaModFix/>
          </a:blip>
          <a:srcRect b="0" l="0" r="0" t="0"/>
          <a:stretch/>
        </p:blipFill>
        <p:spPr>
          <a:xfrm>
            <a:off x="158022" y="1162279"/>
            <a:ext cx="3986849" cy="2667202"/>
          </a:xfrm>
          <a:prstGeom prst="rect">
            <a:avLst/>
          </a:prstGeom>
          <a:noFill/>
          <a:ln>
            <a:noFill/>
          </a:ln>
        </p:spPr>
      </p:pic>
      <p:sp>
        <p:nvSpPr>
          <p:cNvPr id="229" name="Google Shape;229;p14"/>
          <p:cNvSpPr/>
          <p:nvPr/>
        </p:nvSpPr>
        <p:spPr>
          <a:xfrm>
            <a:off x="323528" y="411510"/>
            <a:ext cx="6978192"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2400"/>
              <a:buFont typeface="Tahoma"/>
              <a:buNone/>
            </a:pPr>
            <a:r>
              <a:rPr b="1" i="0" lang="cs-CZ" sz="2400" u="none" cap="none" strike="noStrike">
                <a:solidFill>
                  <a:srgbClr val="2E2D54"/>
                </a:solidFill>
                <a:latin typeface="Tahoma"/>
                <a:ea typeface="Tahoma"/>
                <a:cs typeface="Tahoma"/>
                <a:sym typeface="Tahoma"/>
              </a:rPr>
              <a:t>Stavitelství v životě Alfreda Nobela</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15"/>
          <p:cNvPicPr preferRelativeResize="0"/>
          <p:nvPr/>
        </p:nvPicPr>
        <p:blipFill rotWithShape="1">
          <a:blip r:embed="rId3">
            <a:alphaModFix/>
          </a:blip>
          <a:srcRect b="0" l="0" r="0" t="0"/>
          <a:stretch/>
        </p:blipFill>
        <p:spPr>
          <a:xfrm>
            <a:off x="0" y="0"/>
            <a:ext cx="9144000" cy="5143500"/>
          </a:xfrm>
          <a:prstGeom prst="rect">
            <a:avLst/>
          </a:prstGeom>
          <a:noFill/>
          <a:ln>
            <a:noFill/>
          </a:ln>
        </p:spPr>
      </p:pic>
      <p:sp>
        <p:nvSpPr>
          <p:cNvPr id="235" name="Google Shape;235;p15"/>
          <p:cNvSpPr/>
          <p:nvPr/>
        </p:nvSpPr>
        <p:spPr>
          <a:xfrm flipH="1" rot="-230686">
            <a:off x="139416" y="2031065"/>
            <a:ext cx="2990695" cy="2299725"/>
          </a:xfrm>
          <a:prstGeom prst="cloudCallout">
            <a:avLst>
              <a:gd fmla="val -72434" name="adj1"/>
              <a:gd fmla="val -62055"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236" name="Google Shape;236;p15"/>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sp>
        <p:nvSpPr>
          <p:cNvPr id="237" name="Google Shape;237;p15"/>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text&#10;&#10;Popis byl vytvořen automaticky" id="238" name="Google Shape;238;p15"/>
          <p:cNvPicPr preferRelativeResize="0"/>
          <p:nvPr/>
        </p:nvPicPr>
        <p:blipFill rotWithShape="1">
          <a:blip r:embed="rId5">
            <a:alphaModFix/>
          </a:blip>
          <a:srcRect b="0" l="0" r="0" t="0"/>
          <a:stretch/>
        </p:blipFill>
        <p:spPr>
          <a:xfrm>
            <a:off x="1043608" y="2139702"/>
            <a:ext cx="1344841" cy="2016224"/>
          </a:xfrm>
          <a:prstGeom prst="rect">
            <a:avLst/>
          </a:prstGeom>
          <a:noFill/>
          <a:ln>
            <a:noFill/>
          </a:ln>
        </p:spPr>
      </p:pic>
      <p:sp>
        <p:nvSpPr>
          <p:cNvPr id="239" name="Google Shape;239;p15"/>
          <p:cNvSpPr/>
          <p:nvPr/>
        </p:nvSpPr>
        <p:spPr>
          <a:xfrm rot="230686">
            <a:off x="159470" y="87351"/>
            <a:ext cx="2860119" cy="1646037"/>
          </a:xfrm>
          <a:prstGeom prst="cloudCallout">
            <a:avLst>
              <a:gd fmla="val 75267" name="adj1"/>
              <a:gd fmla="val 17367"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240" name="Google Shape;240;p15"/>
          <p:cNvPicPr preferRelativeResize="0"/>
          <p:nvPr/>
        </p:nvPicPr>
        <p:blipFill rotWithShape="1">
          <a:blip r:embed="rId6">
            <a:alphaModFix/>
          </a:blip>
          <a:srcRect b="3288" l="0" r="0" t="4110"/>
          <a:stretch/>
        </p:blipFill>
        <p:spPr>
          <a:xfrm>
            <a:off x="2859198" y="647843"/>
            <a:ext cx="3359323" cy="4443958"/>
          </a:xfrm>
          <a:prstGeom prst="rect">
            <a:avLst/>
          </a:prstGeom>
          <a:noFill/>
          <a:ln>
            <a:noFill/>
          </a:ln>
        </p:spPr>
      </p:pic>
      <p:sp>
        <p:nvSpPr>
          <p:cNvPr id="241" name="Google Shape;241;p15"/>
          <p:cNvSpPr/>
          <p:nvPr/>
        </p:nvSpPr>
        <p:spPr>
          <a:xfrm rot="454234">
            <a:off x="5665767" y="1345667"/>
            <a:ext cx="3386315" cy="2063269"/>
          </a:xfrm>
          <a:prstGeom prst="cloudCallout">
            <a:avLst>
              <a:gd fmla="val -72384" name="adj1"/>
              <a:gd fmla="val -37637" name="adj2"/>
            </a:avLst>
          </a:prstGeom>
          <a:solidFill>
            <a:schemeClr val="lt1"/>
          </a:solidFill>
          <a:ln cap="flat" cmpd="sng" w="25400">
            <a:solidFill>
              <a:schemeClr val="accent5"/>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dk1"/>
              </a:solidFill>
              <a:latin typeface="Arial"/>
              <a:ea typeface="Arial"/>
              <a:cs typeface="Arial"/>
              <a:sym typeface="Arial"/>
            </a:endParaRPr>
          </a:p>
        </p:txBody>
      </p:sp>
      <p:pic>
        <p:nvPicPr>
          <p:cNvPr id="242" name="Google Shape;242;p15"/>
          <p:cNvPicPr preferRelativeResize="0"/>
          <p:nvPr/>
        </p:nvPicPr>
        <p:blipFill rotWithShape="1">
          <a:blip r:embed="rId7">
            <a:alphaModFix/>
          </a:blip>
          <a:srcRect b="0" l="0" r="0" t="0"/>
          <a:stretch/>
        </p:blipFill>
        <p:spPr>
          <a:xfrm flipH="1">
            <a:off x="539552" y="217157"/>
            <a:ext cx="2069952" cy="1241796"/>
          </a:xfrm>
          <a:prstGeom prst="rect">
            <a:avLst/>
          </a:prstGeom>
          <a:noFill/>
          <a:ln>
            <a:noFill/>
          </a:ln>
        </p:spPr>
      </p:pic>
      <p:pic>
        <p:nvPicPr>
          <p:cNvPr id="243" name="Google Shape;243;p15"/>
          <p:cNvPicPr preferRelativeResize="0"/>
          <p:nvPr/>
        </p:nvPicPr>
        <p:blipFill rotWithShape="1">
          <a:blip r:embed="rId8">
            <a:alphaModFix/>
          </a:blip>
          <a:srcRect b="0" l="0" r="0" t="0"/>
          <a:stretch/>
        </p:blipFill>
        <p:spPr>
          <a:xfrm rot="769828">
            <a:off x="6517147" y="1072343"/>
            <a:ext cx="1477341" cy="2267864"/>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7" name="Shape 247"/>
        <p:cNvGrpSpPr/>
        <p:nvPr/>
      </p:nvGrpSpPr>
      <p:grpSpPr>
        <a:xfrm>
          <a:off x="0" y="0"/>
          <a:ext cx="0" cy="0"/>
          <a:chOff x="0" y="0"/>
          <a:chExt cx="0" cy="0"/>
        </a:xfrm>
      </p:grpSpPr>
      <p:pic>
        <p:nvPicPr>
          <p:cNvPr id="248" name="Google Shape;248;p16"/>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249" name="Google Shape;249;p16"/>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sp>
        <p:nvSpPr>
          <p:cNvPr id="250" name="Google Shape;250;p16"/>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hora, příroda, exteriér, led&#10;&#10;Popis byl vytvořen automaticky" id="251" name="Google Shape;251;p16"/>
          <p:cNvPicPr preferRelativeResize="0"/>
          <p:nvPr/>
        </p:nvPicPr>
        <p:blipFill rotWithShape="1">
          <a:blip r:embed="rId5">
            <a:alphaModFix/>
          </a:blip>
          <a:srcRect b="0" l="0" r="0" t="0"/>
          <a:stretch/>
        </p:blipFill>
        <p:spPr>
          <a:xfrm>
            <a:off x="164303" y="1070418"/>
            <a:ext cx="4827390" cy="3229524"/>
          </a:xfrm>
          <a:prstGeom prst="rect">
            <a:avLst/>
          </a:prstGeom>
          <a:noFill/>
          <a:ln>
            <a:noFill/>
          </a:ln>
        </p:spPr>
      </p:pic>
      <p:pic>
        <p:nvPicPr>
          <p:cNvPr id="252" name="Google Shape;252;p16"/>
          <p:cNvPicPr preferRelativeResize="0"/>
          <p:nvPr/>
        </p:nvPicPr>
        <p:blipFill rotWithShape="1">
          <a:blip r:embed="rId6">
            <a:alphaModFix/>
          </a:blip>
          <a:srcRect b="0" l="0" r="0" t="0"/>
          <a:stretch/>
        </p:blipFill>
        <p:spPr>
          <a:xfrm>
            <a:off x="1571534" y="1779662"/>
            <a:ext cx="2012928" cy="1436361"/>
          </a:xfrm>
          <a:prstGeom prst="rect">
            <a:avLst/>
          </a:prstGeom>
          <a:noFill/>
          <a:ln>
            <a:noFill/>
          </a:ln>
        </p:spPr>
      </p:pic>
      <p:pic>
        <p:nvPicPr>
          <p:cNvPr descr="Obsah obrázku voda, obloha, exteriér, pára&#10;&#10;Popis byl vytvořen automaticky" id="253" name="Google Shape;253;p16"/>
          <p:cNvPicPr preferRelativeResize="0"/>
          <p:nvPr/>
        </p:nvPicPr>
        <p:blipFill rotWithShape="1">
          <a:blip r:embed="rId7">
            <a:alphaModFix/>
          </a:blip>
          <a:srcRect b="0" l="0" r="0" t="0"/>
          <a:stretch/>
        </p:blipFill>
        <p:spPr>
          <a:xfrm>
            <a:off x="5140488" y="1070418"/>
            <a:ext cx="3839209" cy="3229523"/>
          </a:xfrm>
          <a:prstGeom prst="rect">
            <a:avLst/>
          </a:prstGeom>
          <a:noFill/>
          <a:ln>
            <a:noFill/>
          </a:ln>
        </p:spPr>
      </p:pic>
      <p:pic>
        <p:nvPicPr>
          <p:cNvPr id="254" name="Google Shape;254;p16"/>
          <p:cNvPicPr preferRelativeResize="0"/>
          <p:nvPr/>
        </p:nvPicPr>
        <p:blipFill rotWithShape="1">
          <a:blip r:embed="rId6">
            <a:alphaModFix/>
          </a:blip>
          <a:srcRect b="0" l="0" r="0" t="0"/>
          <a:stretch/>
        </p:blipFill>
        <p:spPr>
          <a:xfrm>
            <a:off x="7270454" y="1635646"/>
            <a:ext cx="1765085" cy="1259509"/>
          </a:xfrm>
          <a:prstGeom prst="rect">
            <a:avLst/>
          </a:prstGeom>
          <a:noFill/>
          <a:ln>
            <a:noFill/>
          </a:ln>
        </p:spPr>
      </p:pic>
      <p:sp>
        <p:nvSpPr>
          <p:cNvPr id="255" name="Google Shape;255;p16"/>
          <p:cNvSpPr/>
          <p:nvPr/>
        </p:nvSpPr>
        <p:spPr>
          <a:xfrm>
            <a:off x="363081" y="283627"/>
            <a:ext cx="356059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2400"/>
              <a:buFont typeface="Tahoma"/>
              <a:buNone/>
            </a:pPr>
            <a:r>
              <a:rPr b="1" i="0" lang="cs-CZ" sz="2400" u="none" cap="none" strike="noStrike">
                <a:solidFill>
                  <a:srgbClr val="2E2D54"/>
                </a:solidFill>
                <a:latin typeface="Tahoma"/>
                <a:ea typeface="Tahoma"/>
                <a:cs typeface="Tahoma"/>
                <a:sym typeface="Tahoma"/>
              </a:rPr>
              <a:t>Vynález dynamitu</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pic>
        <p:nvPicPr>
          <p:cNvPr id="260" name="Google Shape;260;p17"/>
          <p:cNvPicPr preferRelativeResize="0"/>
          <p:nvPr/>
        </p:nvPicPr>
        <p:blipFill rotWithShape="1">
          <a:blip r:embed="rId3">
            <a:alphaModFix/>
          </a:blip>
          <a:srcRect b="0" l="0" r="0" t="0"/>
          <a:stretch/>
        </p:blipFill>
        <p:spPr>
          <a:xfrm>
            <a:off x="0" y="22228"/>
            <a:ext cx="9144000" cy="5121272"/>
          </a:xfrm>
          <a:prstGeom prst="rect">
            <a:avLst/>
          </a:prstGeom>
          <a:noFill/>
          <a:ln>
            <a:noFill/>
          </a:ln>
        </p:spPr>
      </p:pic>
      <p:pic>
        <p:nvPicPr>
          <p:cNvPr descr="EKS_Pozadi gray.pdf" id="261" name="Google Shape;261;p17"/>
          <p:cNvPicPr preferRelativeResize="0"/>
          <p:nvPr/>
        </p:nvPicPr>
        <p:blipFill rotWithShape="1">
          <a:blip r:embed="rId4">
            <a:alphaModFix/>
          </a:blip>
          <a:srcRect b="0" l="0" r="0" t="0"/>
          <a:stretch/>
        </p:blipFill>
        <p:spPr>
          <a:xfrm>
            <a:off x="4000278" y="10810"/>
            <a:ext cx="5148063" cy="5143500"/>
          </a:xfrm>
          <a:prstGeom prst="rect">
            <a:avLst/>
          </a:prstGeom>
          <a:noFill/>
          <a:ln>
            <a:noFill/>
          </a:ln>
        </p:spPr>
      </p:pic>
      <p:sp>
        <p:nvSpPr>
          <p:cNvPr id="262" name="Google Shape;262;p17"/>
          <p:cNvSpPr/>
          <p:nvPr/>
        </p:nvSpPr>
        <p:spPr>
          <a:xfrm>
            <a:off x="4198045" y="366778"/>
            <a:ext cx="4752528" cy="2739211"/>
          </a:xfrm>
          <a:prstGeom prst="rect">
            <a:avLst/>
          </a:prstGeom>
          <a:noFill/>
          <a:ln>
            <a:noFill/>
          </a:ln>
        </p:spPr>
        <p:txBody>
          <a:bodyPr anchorCtr="0" anchor="t" bIns="45700" lIns="91425" spcFirstLastPara="1" rIns="91425" wrap="square" tIns="45700">
            <a:spAutoFit/>
          </a:bodyPr>
          <a:lstStyle/>
          <a:p>
            <a:pPr indent="0" lvl="0" marL="0" marR="0" rtl="0" algn="l">
              <a:lnSpc>
                <a:spcPct val="150000"/>
              </a:lnSpc>
              <a:spcBef>
                <a:spcPts val="0"/>
              </a:spcBef>
              <a:spcAft>
                <a:spcPts val="0"/>
              </a:spcAft>
              <a:buClr>
                <a:srgbClr val="2E2D54"/>
              </a:buClr>
              <a:buSzPts val="2000"/>
              <a:buFont typeface="Tahoma"/>
              <a:buNone/>
            </a:pPr>
            <a:r>
              <a:rPr b="1" i="0" lang="cs-CZ" sz="2000" u="none" cap="none" strike="noStrike">
                <a:solidFill>
                  <a:srgbClr val="2E2D54"/>
                </a:solidFill>
                <a:latin typeface="Tahoma"/>
                <a:ea typeface="Tahoma"/>
                <a:cs typeface="Tahoma"/>
                <a:sym typeface="Tahoma"/>
              </a:rPr>
              <a:t>NOBELOVA CENA je ocenění každoročně udělované za:</a:t>
            </a:r>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2E2D54"/>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285750" lvl="6" marL="285750" marR="0" rtl="0" algn="l">
              <a:lnSpc>
                <a:spcPct val="100000"/>
              </a:lnSpc>
              <a:spcBef>
                <a:spcPts val="0"/>
              </a:spcBef>
              <a:spcAft>
                <a:spcPts val="0"/>
              </a:spcAft>
              <a:buClr>
                <a:schemeClr val="lt1"/>
              </a:buClr>
              <a:buSzPts val="2000"/>
              <a:buFont typeface="Tahoma"/>
              <a:buChar char="•"/>
            </a:pPr>
            <a:r>
              <a:rPr i="0" lang="cs-CZ" sz="2000" u="none" cap="none" strike="noStrike">
                <a:solidFill>
                  <a:schemeClr val="lt1"/>
                </a:solidFill>
                <a:latin typeface="Tahoma"/>
                <a:ea typeface="Tahoma"/>
                <a:cs typeface="Tahoma"/>
                <a:sym typeface="Tahoma"/>
              </a:rPr>
              <a:t>zásadní vědecký výzkum</a:t>
            </a:r>
            <a:endParaRPr>
              <a:latin typeface="Tahoma"/>
              <a:ea typeface="Tahoma"/>
              <a:cs typeface="Tahoma"/>
              <a:sym typeface="Tahoma"/>
            </a:endParaRPr>
          </a:p>
          <a:p>
            <a:pPr indent="0" lvl="6" marL="0" marR="0" rtl="0" algn="l">
              <a:lnSpc>
                <a:spcPct val="100000"/>
              </a:lnSpc>
              <a:spcBef>
                <a:spcPts val="0"/>
              </a:spcBef>
              <a:spcAft>
                <a:spcPts val="0"/>
              </a:spcAft>
              <a:buClr>
                <a:schemeClr val="lt1"/>
              </a:buClr>
              <a:buSzPts val="2000"/>
              <a:buFont typeface="Tahoma"/>
              <a:buNone/>
            </a:pPr>
            <a:r>
              <a:rPr i="0" lang="cs-CZ" sz="2000" u="none" cap="none" strike="noStrike">
                <a:solidFill>
                  <a:schemeClr val="lt1"/>
                </a:solidFill>
                <a:latin typeface="Tahoma"/>
                <a:ea typeface="Tahoma"/>
                <a:cs typeface="Tahoma"/>
                <a:sym typeface="Tahoma"/>
              </a:rPr>
              <a:t> </a:t>
            </a:r>
            <a:endParaRPr>
              <a:latin typeface="Tahoma"/>
              <a:ea typeface="Tahoma"/>
              <a:cs typeface="Tahoma"/>
              <a:sym typeface="Tahoma"/>
            </a:endParaRPr>
          </a:p>
          <a:p>
            <a:pPr indent="-285750" lvl="3" marL="285750" marR="0" rtl="0" algn="l">
              <a:lnSpc>
                <a:spcPct val="100000"/>
              </a:lnSpc>
              <a:spcBef>
                <a:spcPts val="0"/>
              </a:spcBef>
              <a:spcAft>
                <a:spcPts val="0"/>
              </a:spcAft>
              <a:buClr>
                <a:schemeClr val="lt1"/>
              </a:buClr>
              <a:buSzPts val="2000"/>
              <a:buFont typeface="Tahoma"/>
              <a:buChar char="•"/>
            </a:pPr>
            <a:r>
              <a:rPr i="0" lang="cs-CZ" sz="2000" u="none" cap="none" strike="noStrike">
                <a:solidFill>
                  <a:schemeClr val="lt1"/>
                </a:solidFill>
                <a:latin typeface="Tahoma"/>
                <a:ea typeface="Tahoma"/>
                <a:cs typeface="Tahoma"/>
                <a:sym typeface="Tahoma"/>
              </a:rPr>
              <a:t>technické objevy či</a:t>
            </a:r>
            <a:endParaRPr>
              <a:latin typeface="Tahoma"/>
              <a:ea typeface="Tahoma"/>
              <a:cs typeface="Tahoma"/>
              <a:sym typeface="Tahoma"/>
            </a:endParaRPr>
          </a:p>
          <a:p>
            <a:pPr indent="0" lvl="3" marL="0" marR="0" rtl="0" algn="l">
              <a:lnSpc>
                <a:spcPct val="100000"/>
              </a:lnSpc>
              <a:spcBef>
                <a:spcPts val="0"/>
              </a:spcBef>
              <a:spcAft>
                <a:spcPts val="0"/>
              </a:spcAft>
              <a:buClr>
                <a:srgbClr val="000000"/>
              </a:buClr>
              <a:buSzPts val="2000"/>
              <a:buFont typeface="Arial"/>
              <a:buNone/>
            </a:pPr>
            <a:r>
              <a:t/>
            </a:r>
            <a:endParaRPr i="0" sz="2000" u="none" cap="none" strike="noStrike">
              <a:solidFill>
                <a:schemeClr val="lt1"/>
              </a:solidFill>
              <a:latin typeface="Tahoma"/>
              <a:ea typeface="Tahoma"/>
              <a:cs typeface="Tahoma"/>
              <a:sym typeface="Tahoma"/>
            </a:endParaRPr>
          </a:p>
          <a:p>
            <a:pPr indent="-285750" lvl="3" marL="285750" marR="0" rtl="0" algn="l">
              <a:lnSpc>
                <a:spcPct val="100000"/>
              </a:lnSpc>
              <a:spcBef>
                <a:spcPts val="0"/>
              </a:spcBef>
              <a:spcAft>
                <a:spcPts val="0"/>
              </a:spcAft>
              <a:buClr>
                <a:schemeClr val="lt1"/>
              </a:buClr>
              <a:buSzPts val="2000"/>
              <a:buFont typeface="Tahoma"/>
              <a:buChar char="•"/>
            </a:pPr>
            <a:r>
              <a:rPr i="0" lang="cs-CZ" sz="2000" u="none" cap="none" strike="noStrike">
                <a:solidFill>
                  <a:schemeClr val="lt1"/>
                </a:solidFill>
                <a:latin typeface="Tahoma"/>
                <a:ea typeface="Tahoma"/>
                <a:cs typeface="Tahoma"/>
                <a:sym typeface="Tahoma"/>
              </a:rPr>
              <a:t>za přínos lidské společnosti. </a:t>
            </a:r>
            <a:endParaRPr>
              <a:latin typeface="Tahoma"/>
              <a:ea typeface="Tahoma"/>
              <a:cs typeface="Tahoma"/>
              <a:sym typeface="Tahoma"/>
            </a:endParaRPr>
          </a:p>
        </p:txBody>
      </p:sp>
      <p:pic>
        <p:nvPicPr>
          <p:cNvPr id="263" name="Google Shape;263;p17"/>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264" name="Google Shape;264;p17"/>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pic>
        <p:nvPicPr>
          <p:cNvPr descr="Obsah obrázku text, tmavé&#10;&#10;Popis byl vytvořen automaticky" id="265" name="Google Shape;265;p17"/>
          <p:cNvPicPr preferRelativeResize="0"/>
          <p:nvPr/>
        </p:nvPicPr>
        <p:blipFill rotWithShape="1">
          <a:blip r:embed="rId6">
            <a:alphaModFix/>
          </a:blip>
          <a:srcRect b="0" l="0" r="0" t="0"/>
          <a:stretch/>
        </p:blipFill>
        <p:spPr>
          <a:xfrm>
            <a:off x="-87709" y="611419"/>
            <a:ext cx="4139717" cy="4023759"/>
          </a:xfrm>
          <a:prstGeom prst="rect">
            <a:avLst/>
          </a:prstGeom>
          <a:noFill/>
          <a:ln>
            <a:noFill/>
          </a:ln>
        </p:spPr>
      </p:pic>
      <p:pic>
        <p:nvPicPr>
          <p:cNvPr descr="page1image28647072" id="266" name="Google Shape;266;p17"/>
          <p:cNvPicPr preferRelativeResize="0"/>
          <p:nvPr/>
        </p:nvPicPr>
        <p:blipFill rotWithShape="1">
          <a:blip r:embed="rId7">
            <a:alphaModFix/>
          </a:blip>
          <a:srcRect b="0" l="0" r="0" t="0"/>
          <a:stretch/>
        </p:blipFill>
        <p:spPr>
          <a:xfrm flipH="1">
            <a:off x="7874068" y="1059582"/>
            <a:ext cx="1076505" cy="989876"/>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pic>
        <p:nvPicPr>
          <p:cNvPr id="271" name="Google Shape;271;p18"/>
          <p:cNvPicPr preferRelativeResize="0"/>
          <p:nvPr/>
        </p:nvPicPr>
        <p:blipFill rotWithShape="1">
          <a:blip r:embed="rId3">
            <a:alphaModFix/>
          </a:blip>
          <a:srcRect b="0" l="0" r="0" t="0"/>
          <a:stretch/>
        </p:blipFill>
        <p:spPr>
          <a:xfrm>
            <a:off x="0" y="22228"/>
            <a:ext cx="9144000" cy="5121272"/>
          </a:xfrm>
          <a:prstGeom prst="rect">
            <a:avLst/>
          </a:prstGeom>
          <a:noFill/>
          <a:ln>
            <a:noFill/>
          </a:ln>
        </p:spPr>
      </p:pic>
      <p:pic>
        <p:nvPicPr>
          <p:cNvPr descr="EKS_Pozadi gray.pdf" id="272" name="Google Shape;272;p18"/>
          <p:cNvPicPr preferRelativeResize="0"/>
          <p:nvPr/>
        </p:nvPicPr>
        <p:blipFill rotWithShape="1">
          <a:blip r:embed="rId4">
            <a:alphaModFix/>
          </a:blip>
          <a:srcRect b="0" l="0" r="0" t="0"/>
          <a:stretch/>
        </p:blipFill>
        <p:spPr>
          <a:xfrm>
            <a:off x="4000278" y="10810"/>
            <a:ext cx="5148063" cy="5143500"/>
          </a:xfrm>
          <a:prstGeom prst="rect">
            <a:avLst/>
          </a:prstGeom>
          <a:noFill/>
          <a:ln>
            <a:noFill/>
          </a:ln>
        </p:spPr>
      </p:pic>
      <p:sp>
        <p:nvSpPr>
          <p:cNvPr id="273" name="Google Shape;273;p18"/>
          <p:cNvSpPr/>
          <p:nvPr/>
        </p:nvSpPr>
        <p:spPr>
          <a:xfrm>
            <a:off x="4198045" y="366778"/>
            <a:ext cx="4752528" cy="415498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2000"/>
              <a:buFont typeface="Tahoma"/>
              <a:buNone/>
            </a:pPr>
            <a:r>
              <a:rPr b="1" i="0" lang="cs-CZ" sz="2000" u="none" cap="none" strike="noStrike">
                <a:solidFill>
                  <a:srgbClr val="2E2D54"/>
                </a:solidFill>
                <a:latin typeface="Tahoma"/>
                <a:ea typeface="Tahoma"/>
                <a:cs typeface="Tahoma"/>
                <a:sym typeface="Tahoma"/>
              </a:rPr>
              <a:t>NOBELOVA CENA</a:t>
            </a:r>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Tahoma"/>
              <a:buNone/>
            </a:pPr>
            <a:r>
              <a:rPr b="0" i="0" lang="cs-CZ" sz="1800" u="none" cap="none" strike="noStrike">
                <a:solidFill>
                  <a:srgbClr val="000000"/>
                </a:solidFill>
                <a:latin typeface="Tahoma"/>
                <a:ea typeface="Tahoma"/>
                <a:cs typeface="Tahoma"/>
                <a:sym typeface="Tahoma"/>
              </a:rPr>
              <a:t>se uděluje v následujících oborech:</a:t>
            </a:r>
            <a:r>
              <a:rPr b="0" i="0" lang="cs-CZ" sz="2000" u="none" cap="none" strike="noStrike">
                <a:solidFill>
                  <a:srgbClr val="000000"/>
                </a:solidFill>
                <a:latin typeface="Tahoma"/>
                <a:ea typeface="Tahoma"/>
                <a:cs typeface="Tahoma"/>
                <a:sym typeface="Tahoma"/>
              </a:rPr>
              <a:t> </a:t>
            </a:r>
            <a:endParaRPr/>
          </a:p>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Tahoma"/>
              <a:ea typeface="Tahoma"/>
              <a:cs typeface="Tahoma"/>
              <a:sym typeface="Tahoma"/>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fyzika </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chemie</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fyziologie nebo lékařství</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literatura</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mír  </a:t>
            </a:r>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Tahoma"/>
              <a:ea typeface="Tahoma"/>
              <a:cs typeface="Tahoma"/>
              <a:sym typeface="Tahoma"/>
            </a:endParaRPr>
          </a:p>
          <a:p>
            <a:pPr indent="-279400" lvl="0" marL="285750" marR="0" rtl="0" algn="l">
              <a:lnSpc>
                <a:spcPct val="100000"/>
              </a:lnSpc>
              <a:spcBef>
                <a:spcPts val="0"/>
              </a:spcBef>
              <a:spcAft>
                <a:spcPts val="0"/>
              </a:spcAft>
              <a:buClr>
                <a:srgbClr val="000000"/>
              </a:buClr>
              <a:buSzPts val="1700"/>
              <a:buFont typeface="Arial"/>
              <a:buChar char="•"/>
            </a:pPr>
            <a:r>
              <a:rPr b="0" i="0" lang="cs-CZ" sz="1700" u="none" cap="none" strike="noStrike">
                <a:solidFill>
                  <a:srgbClr val="000000"/>
                </a:solidFill>
                <a:latin typeface="Tahoma"/>
                <a:ea typeface="Tahoma"/>
                <a:cs typeface="Tahoma"/>
                <a:sym typeface="Tahoma"/>
              </a:rPr>
              <a:t>dále se také uděluje Nobelova pamětní cena za ekonomii běžně označovaná jako „Nobelova cena za ekonomii“, která však není skutečnou Nobelovou cenou.</a:t>
            </a:r>
            <a:endParaRPr sz="1300"/>
          </a:p>
        </p:txBody>
      </p:sp>
      <p:pic>
        <p:nvPicPr>
          <p:cNvPr id="274" name="Google Shape;274;p18"/>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275" name="Google Shape;275;p18"/>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pic>
        <p:nvPicPr>
          <p:cNvPr descr="Obsah obrázku text, tmavé&#10;&#10;Popis byl vytvořen automaticky" id="276" name="Google Shape;276;p18"/>
          <p:cNvPicPr preferRelativeResize="0"/>
          <p:nvPr/>
        </p:nvPicPr>
        <p:blipFill rotWithShape="1">
          <a:blip r:embed="rId6">
            <a:alphaModFix/>
          </a:blip>
          <a:srcRect b="0" l="0" r="0" t="0"/>
          <a:stretch/>
        </p:blipFill>
        <p:spPr>
          <a:xfrm>
            <a:off x="-87709" y="611419"/>
            <a:ext cx="4139717" cy="4023759"/>
          </a:xfrm>
          <a:prstGeom prst="rect">
            <a:avLst/>
          </a:prstGeom>
          <a:noFill/>
          <a:ln>
            <a:noFill/>
          </a:ln>
        </p:spPr>
      </p:pic>
      <p:pic>
        <p:nvPicPr>
          <p:cNvPr descr="page1image28647072" id="277" name="Google Shape;277;p18"/>
          <p:cNvPicPr preferRelativeResize="0"/>
          <p:nvPr/>
        </p:nvPicPr>
        <p:blipFill rotWithShape="1">
          <a:blip r:embed="rId7">
            <a:alphaModFix/>
          </a:blip>
          <a:srcRect b="0" l="0" r="0" t="0"/>
          <a:stretch/>
        </p:blipFill>
        <p:spPr>
          <a:xfrm flipH="1">
            <a:off x="7821494" y="78476"/>
            <a:ext cx="891029" cy="81932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1" name="Shape 281"/>
        <p:cNvGrpSpPr/>
        <p:nvPr/>
      </p:nvGrpSpPr>
      <p:grpSpPr>
        <a:xfrm>
          <a:off x="0" y="0"/>
          <a:ext cx="0" cy="0"/>
          <a:chOff x="0" y="0"/>
          <a:chExt cx="0" cy="0"/>
        </a:xfrm>
      </p:grpSpPr>
      <p:pic>
        <p:nvPicPr>
          <p:cNvPr id="282" name="Google Shape;282;p19"/>
          <p:cNvPicPr preferRelativeResize="0"/>
          <p:nvPr/>
        </p:nvPicPr>
        <p:blipFill rotWithShape="1">
          <a:blip r:embed="rId3">
            <a:alphaModFix/>
          </a:blip>
          <a:srcRect b="0" l="0" r="0" t="0"/>
          <a:stretch/>
        </p:blipFill>
        <p:spPr>
          <a:xfrm>
            <a:off x="0" y="22228"/>
            <a:ext cx="9144000" cy="5121272"/>
          </a:xfrm>
          <a:prstGeom prst="rect">
            <a:avLst/>
          </a:prstGeom>
          <a:noFill/>
          <a:ln>
            <a:noFill/>
          </a:ln>
        </p:spPr>
      </p:pic>
      <p:pic>
        <p:nvPicPr>
          <p:cNvPr descr="EKS_Pozadi gray.pdf" id="283" name="Google Shape;283;p19"/>
          <p:cNvPicPr preferRelativeResize="0"/>
          <p:nvPr/>
        </p:nvPicPr>
        <p:blipFill rotWithShape="1">
          <a:blip r:embed="rId4">
            <a:alphaModFix/>
          </a:blip>
          <a:srcRect b="0" l="0" r="0" t="0"/>
          <a:stretch/>
        </p:blipFill>
        <p:spPr>
          <a:xfrm>
            <a:off x="4000278" y="10810"/>
            <a:ext cx="5148063" cy="5143500"/>
          </a:xfrm>
          <a:prstGeom prst="rect">
            <a:avLst/>
          </a:prstGeom>
          <a:noFill/>
          <a:ln>
            <a:noFill/>
          </a:ln>
        </p:spPr>
      </p:pic>
      <p:sp>
        <p:nvSpPr>
          <p:cNvPr id="284" name="Google Shape;284;p19"/>
          <p:cNvSpPr/>
          <p:nvPr/>
        </p:nvSpPr>
        <p:spPr>
          <a:xfrm>
            <a:off x="4198045" y="273797"/>
            <a:ext cx="4752528" cy="446276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2000"/>
              <a:buFont typeface="Tahoma"/>
              <a:buNone/>
            </a:pPr>
            <a:r>
              <a:rPr b="1" i="0" lang="cs-CZ" sz="2000" u="none" cap="none" strike="noStrike">
                <a:solidFill>
                  <a:srgbClr val="2E2D54"/>
                </a:solidFill>
                <a:latin typeface="Tahoma"/>
                <a:ea typeface="Tahoma"/>
                <a:cs typeface="Tahoma"/>
                <a:sym typeface="Tahoma"/>
              </a:rPr>
              <a:t>NOBELOVA CENA MÍRU</a:t>
            </a:r>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2E2D54"/>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Tahoma"/>
              <a:buNone/>
            </a:pPr>
            <a:r>
              <a:rPr b="0" i="0" lang="cs-CZ" sz="2000" u="none" cap="none" strike="noStrike">
                <a:solidFill>
                  <a:srgbClr val="000000"/>
                </a:solidFill>
                <a:latin typeface="Tahoma"/>
                <a:ea typeface="Tahoma"/>
                <a:cs typeface="Tahoma"/>
                <a:sym typeface="Tahoma"/>
              </a:rPr>
              <a:t>Komu se uděluje?</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Tomu, kdo vyvine největší úsilí pro to, aby se svět stal lepším místem. </a:t>
            </a:r>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Tahoma"/>
              <a:buNone/>
            </a:pPr>
            <a:r>
              <a:rPr b="0" i="0" lang="cs-CZ" sz="2000" u="none" cap="none" strike="noStrike">
                <a:solidFill>
                  <a:srgbClr val="000000"/>
                </a:solidFill>
                <a:latin typeface="Tahoma"/>
                <a:ea typeface="Tahoma"/>
                <a:cs typeface="Tahoma"/>
                <a:sym typeface="Tahoma"/>
              </a:rPr>
              <a:t>Kdy se vyhlašuje?</a:t>
            </a:r>
            <a:endParaRPr/>
          </a:p>
          <a:p>
            <a:pPr indent="-285750" lvl="0" marL="285750" marR="0" rtl="0" algn="l">
              <a:lnSpc>
                <a:spcPct val="100000"/>
              </a:lnSpc>
              <a:spcBef>
                <a:spcPts val="0"/>
              </a:spcBef>
              <a:spcAft>
                <a:spcPts val="0"/>
              </a:spcAft>
              <a:buClr>
                <a:schemeClr val="lt1"/>
              </a:buClr>
              <a:buSzPts val="2000"/>
              <a:buChar char="•"/>
            </a:pPr>
            <a:r>
              <a:rPr lang="cs-CZ" sz="2000">
                <a:solidFill>
                  <a:schemeClr val="lt1"/>
                </a:solidFill>
                <a:latin typeface="Tahoma"/>
                <a:ea typeface="Tahoma"/>
                <a:cs typeface="Tahoma"/>
                <a:sym typeface="Tahoma"/>
              </a:rPr>
              <a:t>k</a:t>
            </a:r>
            <a:r>
              <a:rPr i="0" lang="cs-CZ" sz="2000" u="none" cap="none" strike="noStrike">
                <a:solidFill>
                  <a:schemeClr val="lt1"/>
                </a:solidFill>
                <a:latin typeface="Tahoma"/>
                <a:ea typeface="Tahoma"/>
                <a:cs typeface="Tahoma"/>
                <a:sym typeface="Tahoma"/>
              </a:rPr>
              <a:t>aždý rok okolo 10. října</a:t>
            </a:r>
            <a:endParaRPr/>
          </a:p>
          <a:p>
            <a:pPr indent="-285750" lvl="0" marL="285750" marR="0" rtl="0" algn="l">
              <a:lnSpc>
                <a:spcPct val="100000"/>
              </a:lnSpc>
              <a:spcBef>
                <a:spcPts val="0"/>
              </a:spcBef>
              <a:spcAft>
                <a:spcPts val="0"/>
              </a:spcAft>
              <a:buClr>
                <a:schemeClr val="lt1"/>
              </a:buClr>
              <a:buSzPts val="2000"/>
              <a:buChar char="•"/>
            </a:pPr>
            <a:r>
              <a:rPr i="0" lang="cs-CZ" sz="2000" u="none" cap="none" strike="noStrike">
                <a:solidFill>
                  <a:schemeClr val="lt1"/>
                </a:solidFill>
                <a:latin typeface="Tahoma"/>
                <a:ea typeface="Tahoma"/>
                <a:cs typeface="Tahoma"/>
                <a:sym typeface="Tahoma"/>
              </a:rPr>
              <a:t>10. prosince ceremoniál</a:t>
            </a:r>
            <a:endParaRPr/>
          </a:p>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Tahoma"/>
              <a:ea typeface="Tahoma"/>
              <a:cs typeface="Tahoma"/>
              <a:sym typeface="Tahoma"/>
            </a:endParaRPr>
          </a:p>
          <a:p>
            <a:pPr indent="0" lvl="0" marL="0" marR="0" rtl="0" algn="l">
              <a:lnSpc>
                <a:spcPct val="100000"/>
              </a:lnSpc>
              <a:spcBef>
                <a:spcPts val="0"/>
              </a:spcBef>
              <a:spcAft>
                <a:spcPts val="0"/>
              </a:spcAft>
              <a:buClr>
                <a:srgbClr val="000000"/>
              </a:buClr>
              <a:buSzPts val="2000"/>
              <a:buFont typeface="Tahoma"/>
              <a:buNone/>
            </a:pPr>
            <a:r>
              <a:rPr b="0" i="0" lang="cs-CZ" sz="2000" u="none" cap="none" strike="noStrike">
                <a:solidFill>
                  <a:srgbClr val="000000"/>
                </a:solidFill>
                <a:latin typeface="Tahoma"/>
                <a:ea typeface="Tahoma"/>
                <a:cs typeface="Tahoma"/>
                <a:sym typeface="Tahoma"/>
              </a:rPr>
              <a:t>Jakou cenu laureáti obdrží?</a:t>
            </a:r>
            <a:endParaRPr b="1" i="0" sz="2000" u="none" cap="none" strike="noStrike">
              <a:solidFill>
                <a:schemeClr val="lt1"/>
              </a:solidFill>
              <a:latin typeface="Tahoma"/>
              <a:ea typeface="Tahoma"/>
              <a:cs typeface="Tahoma"/>
              <a:sym typeface="Tahoma"/>
            </a:endParaRPr>
          </a:p>
          <a:p>
            <a:pPr indent="-285750" lvl="0" marL="285750" marR="0" rtl="0" algn="l">
              <a:lnSpc>
                <a:spcPct val="100000"/>
              </a:lnSpc>
              <a:spcBef>
                <a:spcPts val="0"/>
              </a:spcBef>
              <a:spcAft>
                <a:spcPts val="0"/>
              </a:spcAft>
              <a:buClr>
                <a:schemeClr val="lt1"/>
              </a:buClr>
              <a:buSzPts val="2000"/>
              <a:buChar char="•"/>
            </a:pPr>
            <a:r>
              <a:rPr lang="cs-CZ" sz="2000">
                <a:solidFill>
                  <a:schemeClr val="lt1"/>
                </a:solidFill>
                <a:latin typeface="Tahoma"/>
                <a:ea typeface="Tahoma"/>
                <a:cs typeface="Tahoma"/>
                <a:sym typeface="Tahoma"/>
              </a:rPr>
              <a:t>c</a:t>
            </a:r>
            <a:r>
              <a:rPr i="0" lang="cs-CZ" sz="2000" u="none" cap="none" strike="noStrike">
                <a:solidFill>
                  <a:schemeClr val="lt1"/>
                </a:solidFill>
                <a:latin typeface="Tahoma"/>
                <a:ea typeface="Tahoma"/>
                <a:cs typeface="Tahoma"/>
                <a:sym typeface="Tahoma"/>
              </a:rPr>
              <a:t>ertifikát, medaile, 20 milionů Kč</a:t>
            </a:r>
            <a:endParaRPr/>
          </a:p>
          <a:p>
            <a:pPr indent="-158750" lvl="0" marL="285750" marR="0" rtl="0" algn="l">
              <a:lnSpc>
                <a:spcPct val="100000"/>
              </a:lnSpc>
              <a:spcBef>
                <a:spcPts val="0"/>
              </a:spcBef>
              <a:spcAft>
                <a:spcPts val="0"/>
              </a:spcAft>
              <a:buClr>
                <a:srgbClr val="000000"/>
              </a:buClr>
              <a:buSzPts val="2000"/>
              <a:buFont typeface="Arial"/>
              <a:buNone/>
            </a:pPr>
            <a:r>
              <a:t/>
            </a:r>
            <a:endParaRPr b="1" i="0" sz="2000" u="none" cap="none" strike="noStrike">
              <a:solidFill>
                <a:schemeClr val="lt1"/>
              </a:solidFill>
              <a:latin typeface="Tahoma"/>
              <a:ea typeface="Tahoma"/>
              <a:cs typeface="Tahoma"/>
              <a:sym typeface="Tahoma"/>
            </a:endParaRPr>
          </a:p>
        </p:txBody>
      </p:sp>
      <p:pic>
        <p:nvPicPr>
          <p:cNvPr id="285" name="Google Shape;285;p19"/>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286" name="Google Shape;286;p19"/>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pic>
        <p:nvPicPr>
          <p:cNvPr descr="Obsah obrázku text, tmavé&#10;&#10;Popis byl vytvořen automaticky" id="287" name="Google Shape;287;p19"/>
          <p:cNvPicPr preferRelativeResize="0"/>
          <p:nvPr/>
        </p:nvPicPr>
        <p:blipFill rotWithShape="1">
          <a:blip r:embed="rId6">
            <a:alphaModFix/>
          </a:blip>
          <a:srcRect b="0" l="0" r="0" t="0"/>
          <a:stretch/>
        </p:blipFill>
        <p:spPr>
          <a:xfrm>
            <a:off x="-87709" y="611419"/>
            <a:ext cx="4139717" cy="4023759"/>
          </a:xfrm>
          <a:prstGeom prst="rect">
            <a:avLst/>
          </a:prstGeom>
          <a:noFill/>
          <a:ln>
            <a:noFill/>
          </a:ln>
        </p:spPr>
      </p:pic>
      <p:pic>
        <p:nvPicPr>
          <p:cNvPr descr="page1image28647072" id="288" name="Google Shape;288;p19"/>
          <p:cNvPicPr preferRelativeResize="0"/>
          <p:nvPr/>
        </p:nvPicPr>
        <p:blipFill rotWithShape="1">
          <a:blip r:embed="rId7">
            <a:alphaModFix/>
          </a:blip>
          <a:srcRect b="0" l="0" r="0" t="0"/>
          <a:stretch/>
        </p:blipFill>
        <p:spPr>
          <a:xfrm flipH="1">
            <a:off x="8061714" y="169911"/>
            <a:ext cx="891029" cy="81932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pic>
        <p:nvPicPr>
          <p:cNvPr id="55" name="Google Shape;55;p2"/>
          <p:cNvPicPr preferRelativeResize="0"/>
          <p:nvPr/>
        </p:nvPicPr>
        <p:blipFill rotWithShape="1">
          <a:blip r:embed="rId3">
            <a:alphaModFix/>
          </a:blip>
          <a:srcRect b="0" l="0" r="0" t="0"/>
          <a:stretch/>
        </p:blipFill>
        <p:spPr>
          <a:xfrm>
            <a:off x="-37625" y="0"/>
            <a:ext cx="9144001" cy="5143500"/>
          </a:xfrm>
          <a:prstGeom prst="rect">
            <a:avLst/>
          </a:prstGeom>
          <a:noFill/>
          <a:ln>
            <a:noFill/>
          </a:ln>
        </p:spPr>
      </p:pic>
      <p:sp>
        <p:nvSpPr>
          <p:cNvPr id="56" name="Google Shape;56;p2"/>
          <p:cNvSpPr txBox="1"/>
          <p:nvPr/>
        </p:nvSpPr>
        <p:spPr>
          <a:xfrm>
            <a:off x="6732240" y="4712245"/>
            <a:ext cx="2232248"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sp>
        <p:nvSpPr>
          <p:cNvPr id="57" name="Google Shape;57;p2"/>
          <p:cNvSpPr/>
          <p:nvPr/>
        </p:nvSpPr>
        <p:spPr>
          <a:xfrm>
            <a:off x="284325" y="298450"/>
            <a:ext cx="2932500" cy="8310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400"/>
              <a:buFont typeface="Tahoma"/>
              <a:buNone/>
            </a:pPr>
            <a:r>
              <a:rPr b="1" i="0" lang="cs-CZ" sz="2400" u="none" cap="none" strike="noStrike">
                <a:solidFill>
                  <a:srgbClr val="06B5C5"/>
                </a:solidFill>
                <a:latin typeface="Tahoma"/>
                <a:ea typeface="Tahoma"/>
                <a:cs typeface="Tahoma"/>
                <a:sym typeface="Tahoma"/>
              </a:rPr>
              <a:t>Odkud pochází </a:t>
            </a:r>
            <a:endParaRPr/>
          </a:p>
          <a:p>
            <a:pPr indent="0" lvl="0" marL="0" marR="0" rtl="0" algn="l">
              <a:lnSpc>
                <a:spcPct val="100000"/>
              </a:lnSpc>
              <a:spcBef>
                <a:spcPts val="0"/>
              </a:spcBef>
              <a:spcAft>
                <a:spcPts val="0"/>
              </a:spcAft>
              <a:buClr>
                <a:srgbClr val="06B5C5"/>
              </a:buClr>
              <a:buSzPts val="2400"/>
              <a:buFont typeface="Tahoma"/>
              <a:buNone/>
            </a:pPr>
            <a:r>
              <a:rPr b="1" i="0" lang="cs-CZ" sz="2400" u="none" cap="none" strike="noStrike">
                <a:solidFill>
                  <a:srgbClr val="06B5C5"/>
                </a:solidFill>
                <a:latin typeface="Tahoma"/>
                <a:ea typeface="Tahoma"/>
                <a:cs typeface="Tahoma"/>
                <a:sym typeface="Tahoma"/>
              </a:rPr>
              <a:t>Alfred Nobel?</a:t>
            </a:r>
            <a:endParaRPr b="1" i="0" sz="3600" u="none" cap="none" strike="noStrike">
              <a:solidFill>
                <a:schemeClr val="lt1"/>
              </a:solidFill>
              <a:latin typeface="Tahoma"/>
              <a:ea typeface="Tahoma"/>
              <a:cs typeface="Tahoma"/>
              <a:sym typeface="Tahoma"/>
            </a:endParaRPr>
          </a:p>
        </p:txBody>
      </p:sp>
      <p:pic>
        <p:nvPicPr>
          <p:cNvPr id="58" name="Google Shape;58;p2"/>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pic>
        <p:nvPicPr>
          <p:cNvPr id="59" name="Google Shape;59;p2"/>
          <p:cNvPicPr preferRelativeResize="0"/>
          <p:nvPr/>
        </p:nvPicPr>
        <p:blipFill rotWithShape="1">
          <a:blip r:embed="rId5">
            <a:alphaModFix/>
          </a:blip>
          <a:srcRect b="0" l="0" r="0" t="0"/>
          <a:stretch/>
        </p:blipFill>
        <p:spPr>
          <a:xfrm>
            <a:off x="1745825" y="320551"/>
            <a:ext cx="3448402" cy="4926322"/>
          </a:xfrm>
          <a:prstGeom prst="rect">
            <a:avLst/>
          </a:prstGeom>
          <a:noFill/>
          <a:ln>
            <a:noFill/>
          </a:ln>
        </p:spPr>
      </p:pic>
      <p:pic>
        <p:nvPicPr>
          <p:cNvPr id="60" name="Google Shape;60;p2"/>
          <p:cNvPicPr preferRelativeResize="0"/>
          <p:nvPr/>
        </p:nvPicPr>
        <p:blipFill rotWithShape="1">
          <a:blip r:embed="rId6">
            <a:alphaModFix/>
          </a:blip>
          <a:srcRect b="0" l="0" r="0" t="0"/>
          <a:stretch/>
        </p:blipFill>
        <p:spPr>
          <a:xfrm>
            <a:off x="64017" y="1069698"/>
            <a:ext cx="2150861" cy="3358955"/>
          </a:xfrm>
          <a:prstGeom prst="rect">
            <a:avLst/>
          </a:prstGeom>
          <a:noFill/>
          <a:ln>
            <a:noFill/>
          </a:ln>
        </p:spPr>
      </p:pic>
      <p:pic>
        <p:nvPicPr>
          <p:cNvPr id="61" name="Google Shape;61;p2"/>
          <p:cNvPicPr preferRelativeResize="0"/>
          <p:nvPr/>
        </p:nvPicPr>
        <p:blipFill rotWithShape="1">
          <a:blip r:embed="rId7">
            <a:alphaModFix/>
          </a:blip>
          <a:srcRect b="0" l="0" r="0" t="0"/>
          <a:stretch/>
        </p:blipFill>
        <p:spPr>
          <a:xfrm>
            <a:off x="3690141" y="-56597"/>
            <a:ext cx="5118743" cy="361872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pic>
        <p:nvPicPr>
          <p:cNvPr id="293" name="Google Shape;293;p20"/>
          <p:cNvPicPr preferRelativeResize="0"/>
          <p:nvPr/>
        </p:nvPicPr>
        <p:blipFill rotWithShape="1">
          <a:blip r:embed="rId3">
            <a:alphaModFix/>
          </a:blip>
          <a:srcRect b="0" l="0" r="0" t="0"/>
          <a:stretch/>
        </p:blipFill>
        <p:spPr>
          <a:xfrm>
            <a:off x="942159" y="18763"/>
            <a:ext cx="7259682" cy="511684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pic>
        <p:nvPicPr>
          <p:cNvPr id="298" name="Google Shape;298;p21"/>
          <p:cNvPicPr preferRelativeResize="0"/>
          <p:nvPr/>
        </p:nvPicPr>
        <p:blipFill rotWithShape="1">
          <a:blip r:embed="rId3">
            <a:alphaModFix/>
          </a:blip>
          <a:srcRect b="0" l="0" r="0" t="0"/>
          <a:stretch/>
        </p:blipFill>
        <p:spPr>
          <a:xfrm>
            <a:off x="10844" y="0"/>
            <a:ext cx="9183859" cy="5143500"/>
          </a:xfrm>
          <a:prstGeom prst="rect">
            <a:avLst/>
          </a:prstGeom>
          <a:noFill/>
          <a:ln>
            <a:noFill/>
          </a:ln>
        </p:spPr>
      </p:pic>
      <p:sp>
        <p:nvSpPr>
          <p:cNvPr id="299" name="Google Shape;299;p21"/>
          <p:cNvSpPr txBox="1"/>
          <p:nvPr/>
        </p:nvSpPr>
        <p:spPr>
          <a:xfrm>
            <a:off x="6840251" y="4731990"/>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accent3"/>
              </a:buClr>
              <a:buSzPts val="1400"/>
              <a:buFont typeface="Tahoma"/>
              <a:buNone/>
            </a:pPr>
            <a:r>
              <a:rPr b="0" i="0" lang="cs-CZ" sz="1400" u="none" cap="none" strike="noStrike">
                <a:solidFill>
                  <a:schemeClr val="accent3"/>
                </a:solidFill>
                <a:latin typeface="Tahoma"/>
                <a:ea typeface="Tahoma"/>
                <a:cs typeface="Tahoma"/>
                <a:sym typeface="Tahoma"/>
              </a:rPr>
              <a:t>www.peacejam.cz</a:t>
            </a:r>
            <a:endParaRPr/>
          </a:p>
        </p:txBody>
      </p:sp>
      <p:pic>
        <p:nvPicPr>
          <p:cNvPr id="300" name="Google Shape;300;p21"/>
          <p:cNvPicPr preferRelativeResize="0"/>
          <p:nvPr/>
        </p:nvPicPr>
        <p:blipFill rotWithShape="1">
          <a:blip r:embed="rId4">
            <a:alphaModFix/>
          </a:blip>
          <a:srcRect b="0" l="0" r="0" t="0"/>
          <a:stretch/>
        </p:blipFill>
        <p:spPr>
          <a:xfrm>
            <a:off x="179512" y="4768282"/>
            <a:ext cx="1008112" cy="301275"/>
          </a:xfrm>
          <a:prstGeom prst="rect">
            <a:avLst/>
          </a:prstGeom>
          <a:noFill/>
          <a:ln>
            <a:noFill/>
          </a:ln>
        </p:spPr>
      </p:pic>
      <p:pic>
        <p:nvPicPr>
          <p:cNvPr descr="Obsah obrázku text&#10;&#10;Popis byl vytvořen automaticky" id="301" name="Google Shape;301;p21"/>
          <p:cNvPicPr preferRelativeResize="0"/>
          <p:nvPr/>
        </p:nvPicPr>
        <p:blipFill rotWithShape="1">
          <a:blip r:embed="rId5">
            <a:alphaModFix/>
          </a:blip>
          <a:srcRect b="0" l="0" r="0" t="0"/>
          <a:stretch/>
        </p:blipFill>
        <p:spPr>
          <a:xfrm>
            <a:off x="2767513" y="19274"/>
            <a:ext cx="3608974" cy="5104951"/>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pic>
        <p:nvPicPr>
          <p:cNvPr id="306" name="Google Shape;306;p22"/>
          <p:cNvPicPr preferRelativeResize="0"/>
          <p:nvPr/>
        </p:nvPicPr>
        <p:blipFill rotWithShape="1">
          <a:blip r:embed="rId3">
            <a:alphaModFix/>
          </a:blip>
          <a:srcRect b="0" l="0" r="0" t="0"/>
          <a:stretch/>
        </p:blipFill>
        <p:spPr>
          <a:xfrm>
            <a:off x="0" y="30740"/>
            <a:ext cx="9144000" cy="5205306"/>
          </a:xfrm>
          <a:prstGeom prst="rect">
            <a:avLst/>
          </a:prstGeom>
          <a:noFill/>
          <a:ln>
            <a:noFill/>
          </a:ln>
        </p:spPr>
      </p:pic>
      <p:sp>
        <p:nvSpPr>
          <p:cNvPr id="307" name="Google Shape;307;p22"/>
          <p:cNvSpPr/>
          <p:nvPr/>
        </p:nvSpPr>
        <p:spPr>
          <a:xfrm>
            <a:off x="3239852" y="4605625"/>
            <a:ext cx="2412268" cy="338554"/>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2E2D54"/>
              </a:buClr>
              <a:buSzPts val="1600"/>
              <a:buFont typeface="Tahoma"/>
              <a:buNone/>
            </a:pPr>
            <a:r>
              <a:rPr b="0" i="0" lang="cs-CZ" sz="1600" u="none" cap="none" strike="noStrike">
                <a:solidFill>
                  <a:srgbClr val="2E2D54"/>
                </a:solidFill>
                <a:latin typeface="Tahoma"/>
                <a:ea typeface="Tahoma"/>
                <a:cs typeface="Tahoma"/>
                <a:sym typeface="Tahoma"/>
              </a:rPr>
              <a:t>www.peacejam.cz</a:t>
            </a:r>
            <a:endParaRPr b="1" i="0" sz="1600" u="none" cap="none" strike="noStrike">
              <a:solidFill>
                <a:srgbClr val="2E2D54"/>
              </a:solidFill>
              <a:latin typeface="Tahoma"/>
              <a:ea typeface="Tahoma"/>
              <a:cs typeface="Tahoma"/>
              <a:sym typeface="Tahoma"/>
            </a:endParaRPr>
          </a:p>
        </p:txBody>
      </p:sp>
      <p:pic>
        <p:nvPicPr>
          <p:cNvPr descr="socsite_bila.png" id="308" name="Google Shape;308;p22"/>
          <p:cNvPicPr preferRelativeResize="0"/>
          <p:nvPr/>
        </p:nvPicPr>
        <p:blipFill rotWithShape="1">
          <a:blip r:embed="rId4">
            <a:alphaModFix/>
          </a:blip>
          <a:srcRect b="0" l="0" r="0" t="0"/>
          <a:stretch/>
        </p:blipFill>
        <p:spPr>
          <a:xfrm>
            <a:off x="3491880" y="4011910"/>
            <a:ext cx="1656184" cy="828793"/>
          </a:xfrm>
          <a:prstGeom prst="rect">
            <a:avLst/>
          </a:prstGeom>
          <a:noFill/>
          <a:ln>
            <a:noFill/>
          </a:ln>
        </p:spPr>
      </p:pic>
      <p:pic>
        <p:nvPicPr>
          <p:cNvPr id="309" name="Google Shape;309;p22"/>
          <p:cNvPicPr preferRelativeResize="0"/>
          <p:nvPr/>
        </p:nvPicPr>
        <p:blipFill rotWithShape="1">
          <a:blip r:embed="rId5">
            <a:alphaModFix/>
          </a:blip>
          <a:srcRect b="0" l="0" r="0" t="0"/>
          <a:stretch/>
        </p:blipFill>
        <p:spPr>
          <a:xfrm>
            <a:off x="0" y="0"/>
            <a:ext cx="9144000" cy="2441986"/>
          </a:xfrm>
          <a:prstGeom prst="rect">
            <a:avLst/>
          </a:prstGeom>
          <a:noFill/>
          <a:ln>
            <a:noFill/>
          </a:ln>
        </p:spPr>
      </p:pic>
      <p:sp>
        <p:nvSpPr>
          <p:cNvPr id="310" name="Google Shape;310;p22"/>
          <p:cNvSpPr/>
          <p:nvPr/>
        </p:nvSpPr>
        <p:spPr>
          <a:xfrm>
            <a:off x="2180260" y="3017411"/>
            <a:ext cx="4572000" cy="1231106"/>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42C6DD"/>
              </a:buClr>
              <a:buSzPts val="1400"/>
              <a:buFont typeface="Open Sans"/>
              <a:buNone/>
            </a:pPr>
            <a:r>
              <a:rPr b="1" i="0" lang="cs-CZ" sz="1400" u="none" cap="none" strike="noStrike">
                <a:solidFill>
                  <a:srgbClr val="42C6DD"/>
                </a:solidFill>
                <a:latin typeface="Open Sans"/>
                <a:ea typeface="Open Sans"/>
                <a:cs typeface="Open Sans"/>
                <a:sym typeface="Open Sans"/>
              </a:rPr>
              <a:t>KONTAKTUJTE NÁS</a:t>
            </a:r>
            <a:endParaRPr b="0" i="0" sz="1400" u="none" cap="none" strike="noStrike">
              <a:solidFill>
                <a:srgbClr val="42C6DD"/>
              </a:solidFill>
              <a:latin typeface="Open Sans SemiBold"/>
              <a:ea typeface="Open Sans SemiBold"/>
              <a:cs typeface="Open Sans SemiBold"/>
              <a:sym typeface="Open Sans SemiBold"/>
            </a:endParaRPr>
          </a:p>
          <a:p>
            <a:pPr indent="0" lvl="0" marL="0" marR="0" rtl="0" algn="ctr">
              <a:lnSpc>
                <a:spcPct val="100000"/>
              </a:lnSpc>
              <a:spcBef>
                <a:spcPts val="0"/>
              </a:spcBef>
              <a:spcAft>
                <a:spcPts val="0"/>
              </a:spcAft>
              <a:buClr>
                <a:srgbClr val="002060"/>
              </a:buClr>
              <a:buSzPts val="1200"/>
              <a:buFont typeface="Open Sans Light"/>
              <a:buNone/>
            </a:pPr>
            <a:r>
              <a:rPr b="1" i="0" lang="cs-CZ" sz="1200" u="none" cap="none" strike="noStrike">
                <a:solidFill>
                  <a:srgbClr val="002060"/>
                </a:solidFill>
                <a:latin typeface="Open Sans Light"/>
                <a:ea typeface="Open Sans Light"/>
                <a:cs typeface="Open Sans Light"/>
                <a:sym typeface="Open Sans Light"/>
              </a:rPr>
              <a:t>Pokud budete mít nezodpovězené otázky, </a:t>
            </a:r>
            <a:endParaRPr/>
          </a:p>
          <a:p>
            <a:pPr indent="0" lvl="0" marL="0" marR="0" rtl="0" algn="ctr">
              <a:lnSpc>
                <a:spcPct val="100000"/>
              </a:lnSpc>
              <a:spcBef>
                <a:spcPts val="0"/>
              </a:spcBef>
              <a:spcAft>
                <a:spcPts val="0"/>
              </a:spcAft>
              <a:buClr>
                <a:srgbClr val="002060"/>
              </a:buClr>
              <a:buSzPts val="1200"/>
              <a:buFont typeface="Open Sans Light"/>
              <a:buNone/>
            </a:pPr>
            <a:r>
              <a:rPr b="1" i="0" lang="cs-CZ" sz="1200" u="none" cap="none" strike="noStrike">
                <a:solidFill>
                  <a:srgbClr val="002060"/>
                </a:solidFill>
                <a:latin typeface="Open Sans Light"/>
                <a:ea typeface="Open Sans Light"/>
                <a:cs typeface="Open Sans Light"/>
                <a:sym typeface="Open Sans Light"/>
              </a:rPr>
              <a:t>až si přečtete tento materiál </a:t>
            </a:r>
            <a:endParaRPr/>
          </a:p>
          <a:p>
            <a:pPr indent="0" lvl="0" marL="0" marR="0" rtl="0" algn="ctr">
              <a:lnSpc>
                <a:spcPct val="100000"/>
              </a:lnSpc>
              <a:spcBef>
                <a:spcPts val="0"/>
              </a:spcBef>
              <a:spcAft>
                <a:spcPts val="0"/>
              </a:spcAft>
              <a:buClr>
                <a:srgbClr val="002060"/>
              </a:buClr>
              <a:buSzPts val="1200"/>
              <a:buFont typeface="Open Sans Light"/>
              <a:buNone/>
            </a:pPr>
            <a:r>
              <a:rPr b="1" i="0" lang="cs-CZ" sz="1200" u="none" cap="none" strike="noStrike">
                <a:solidFill>
                  <a:srgbClr val="002060"/>
                </a:solidFill>
                <a:latin typeface="Open Sans Light"/>
                <a:ea typeface="Open Sans Light"/>
                <a:cs typeface="Open Sans Light"/>
                <a:sym typeface="Open Sans Light"/>
              </a:rPr>
              <a:t>nebo pokud budete chtít více informací </a:t>
            </a:r>
            <a:endParaRPr/>
          </a:p>
          <a:p>
            <a:pPr indent="0" lvl="0" marL="0" marR="0" rtl="0" algn="ctr">
              <a:lnSpc>
                <a:spcPct val="100000"/>
              </a:lnSpc>
              <a:spcBef>
                <a:spcPts val="0"/>
              </a:spcBef>
              <a:spcAft>
                <a:spcPts val="0"/>
              </a:spcAft>
              <a:buClr>
                <a:srgbClr val="002060"/>
              </a:buClr>
              <a:buSzPts val="1200"/>
              <a:buFont typeface="Open Sans Light"/>
              <a:buNone/>
            </a:pPr>
            <a:r>
              <a:rPr b="1" i="0" lang="cs-CZ" sz="1200" u="none" cap="none" strike="noStrike">
                <a:solidFill>
                  <a:srgbClr val="002060"/>
                </a:solidFill>
                <a:latin typeface="Open Sans Light"/>
                <a:ea typeface="Open Sans Light"/>
                <a:cs typeface="Open Sans Light"/>
                <a:sym typeface="Open Sans Light"/>
              </a:rPr>
              <a:t>o programu PeaceJam, </a:t>
            </a:r>
            <a:endParaRPr/>
          </a:p>
          <a:p>
            <a:pPr indent="0" lvl="0" marL="0" marR="0" rtl="0" algn="ctr">
              <a:lnSpc>
                <a:spcPct val="100000"/>
              </a:lnSpc>
              <a:spcBef>
                <a:spcPts val="0"/>
              </a:spcBef>
              <a:spcAft>
                <a:spcPts val="0"/>
              </a:spcAft>
              <a:buClr>
                <a:srgbClr val="002060"/>
              </a:buClr>
              <a:buSzPts val="1200"/>
              <a:buFont typeface="Open Sans Light"/>
              <a:buNone/>
            </a:pPr>
            <a:r>
              <a:rPr b="1" i="0" lang="cs-CZ" sz="1200" u="none" cap="none" strike="noStrike">
                <a:solidFill>
                  <a:srgbClr val="002060"/>
                </a:solidFill>
                <a:latin typeface="Open Sans Light"/>
                <a:ea typeface="Open Sans Light"/>
                <a:cs typeface="Open Sans Light"/>
                <a:sym typeface="Open Sans Light"/>
              </a:rPr>
              <a:t>určitě se nám ozvěte. Těšíme se na spolupráci! </a:t>
            </a:r>
            <a:endParaRPr b="1" i="0" sz="1200" u="none" cap="none" strike="noStrike">
              <a:solidFill>
                <a:srgbClr val="002060"/>
              </a:solidFill>
              <a:latin typeface="Open Sans Light"/>
              <a:ea typeface="Open Sans Light"/>
              <a:cs typeface="Open Sans Light"/>
              <a:sym typeface="Open Sans Light"/>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pic>
        <p:nvPicPr>
          <p:cNvPr id="66" name="Google Shape;66;p3"/>
          <p:cNvPicPr preferRelativeResize="0"/>
          <p:nvPr/>
        </p:nvPicPr>
        <p:blipFill rotWithShape="1">
          <a:blip r:embed="rId3">
            <a:alphaModFix/>
          </a:blip>
          <a:srcRect b="0" l="0" r="0" t="0"/>
          <a:stretch/>
        </p:blipFill>
        <p:spPr>
          <a:xfrm>
            <a:off x="0" y="0"/>
            <a:ext cx="9144000" cy="5341137"/>
          </a:xfrm>
          <a:prstGeom prst="rect">
            <a:avLst/>
          </a:prstGeom>
          <a:noFill/>
          <a:ln>
            <a:noFill/>
          </a:ln>
        </p:spPr>
      </p:pic>
      <p:sp>
        <p:nvSpPr>
          <p:cNvPr id="67" name="Google Shape;67;p3"/>
          <p:cNvSpPr txBox="1"/>
          <p:nvPr/>
        </p:nvSpPr>
        <p:spPr>
          <a:xfrm>
            <a:off x="6732240" y="4712245"/>
            <a:ext cx="2232248"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sp>
        <p:nvSpPr>
          <p:cNvPr id="68" name="Google Shape;68;p3"/>
          <p:cNvSpPr/>
          <p:nvPr/>
        </p:nvSpPr>
        <p:spPr>
          <a:xfrm>
            <a:off x="296192" y="408700"/>
            <a:ext cx="5097489"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400"/>
              <a:buFont typeface="Tahoma"/>
              <a:buNone/>
            </a:pPr>
            <a:r>
              <a:rPr b="1" i="0" lang="cs-CZ" sz="2400" u="none" cap="none" strike="noStrike">
                <a:solidFill>
                  <a:srgbClr val="06B5C5"/>
                </a:solidFill>
                <a:latin typeface="Tahoma"/>
                <a:ea typeface="Tahoma"/>
                <a:cs typeface="Tahoma"/>
                <a:sym typeface="Tahoma"/>
              </a:rPr>
              <a:t>Skandinávské pohoří</a:t>
            </a:r>
            <a:endParaRPr b="1" i="0" sz="3600" u="none" cap="none" strike="noStrike">
              <a:solidFill>
                <a:schemeClr val="lt1"/>
              </a:solidFill>
              <a:latin typeface="Tahoma"/>
              <a:ea typeface="Tahoma"/>
              <a:cs typeface="Tahoma"/>
              <a:sym typeface="Tahoma"/>
            </a:endParaRPr>
          </a:p>
        </p:txBody>
      </p:sp>
      <p:pic>
        <p:nvPicPr>
          <p:cNvPr id="69" name="Google Shape;69;p3"/>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pic>
        <p:nvPicPr>
          <p:cNvPr descr="Obsah obrázku mapa&#10;&#10;Popis byl vytvořen automaticky" id="70" name="Google Shape;70;p3"/>
          <p:cNvPicPr preferRelativeResize="0"/>
          <p:nvPr/>
        </p:nvPicPr>
        <p:blipFill rotWithShape="1">
          <a:blip r:embed="rId5">
            <a:alphaModFix/>
          </a:blip>
          <a:srcRect b="0" l="0" r="0" t="0"/>
          <a:stretch/>
        </p:blipFill>
        <p:spPr>
          <a:xfrm>
            <a:off x="683568" y="1102046"/>
            <a:ext cx="2263920" cy="3260045"/>
          </a:xfrm>
          <a:prstGeom prst="rect">
            <a:avLst/>
          </a:prstGeom>
          <a:noFill/>
          <a:ln>
            <a:noFill/>
          </a:ln>
        </p:spPr>
      </p:pic>
      <p:pic>
        <p:nvPicPr>
          <p:cNvPr descr="Obsah obrázku sníh, exteriér, příroda, hora&#10;&#10;Popis byl vytvořen automaticky" id="71" name="Google Shape;71;p3"/>
          <p:cNvPicPr preferRelativeResize="0"/>
          <p:nvPr/>
        </p:nvPicPr>
        <p:blipFill rotWithShape="1">
          <a:blip r:embed="rId6">
            <a:alphaModFix/>
          </a:blip>
          <a:srcRect b="0" l="0" r="0" t="0"/>
          <a:stretch/>
        </p:blipFill>
        <p:spPr>
          <a:xfrm>
            <a:off x="2981413" y="1112062"/>
            <a:ext cx="4824536" cy="3224319"/>
          </a:xfrm>
          <a:prstGeom prst="rect">
            <a:avLst/>
          </a:prstGeom>
          <a:noFill/>
          <a:ln>
            <a:noFill/>
          </a:ln>
        </p:spPr>
      </p:pic>
      <p:pic>
        <p:nvPicPr>
          <p:cNvPr descr="Obsah obrázku dívka&#10;&#10;Popis byl vytvořen automaticky" id="72" name="Google Shape;72;p3"/>
          <p:cNvPicPr preferRelativeResize="0"/>
          <p:nvPr/>
        </p:nvPicPr>
        <p:blipFill rotWithShape="1">
          <a:blip r:embed="rId7">
            <a:alphaModFix/>
          </a:blip>
          <a:srcRect b="0" l="0" r="0" t="0"/>
          <a:stretch/>
        </p:blipFill>
        <p:spPr>
          <a:xfrm>
            <a:off x="6815630" y="50629"/>
            <a:ext cx="3427223" cy="5042242"/>
          </a:xfrm>
          <a:prstGeom prst="rect">
            <a:avLst/>
          </a:prstGeom>
          <a:noFill/>
          <a:ln>
            <a:noFill/>
          </a:ln>
        </p:spPr>
      </p:pic>
      <p:sp>
        <p:nvSpPr>
          <p:cNvPr id="73" name="Google Shape;73;p3"/>
          <p:cNvSpPr txBox="1"/>
          <p:nvPr/>
        </p:nvSpPr>
        <p:spPr>
          <a:xfrm>
            <a:off x="413550" y="1361250"/>
            <a:ext cx="49626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pic>
        <p:nvPicPr>
          <p:cNvPr id="78" name="Google Shape;78;p4"/>
          <p:cNvPicPr preferRelativeResize="0"/>
          <p:nvPr/>
        </p:nvPicPr>
        <p:blipFill rotWithShape="1">
          <a:blip r:embed="rId3">
            <a:alphaModFix/>
          </a:blip>
          <a:srcRect b="0" l="0" r="0" t="0"/>
          <a:stretch/>
        </p:blipFill>
        <p:spPr>
          <a:xfrm>
            <a:off x="-9680" y="0"/>
            <a:ext cx="9190192" cy="5316758"/>
          </a:xfrm>
          <a:prstGeom prst="rect">
            <a:avLst/>
          </a:prstGeom>
          <a:noFill/>
          <a:ln>
            <a:noFill/>
          </a:ln>
        </p:spPr>
      </p:pic>
      <p:sp>
        <p:nvSpPr>
          <p:cNvPr id="79" name="Google Shape;79;p4"/>
          <p:cNvSpPr txBox="1"/>
          <p:nvPr/>
        </p:nvSpPr>
        <p:spPr>
          <a:xfrm>
            <a:off x="6732240" y="4712245"/>
            <a:ext cx="2232248"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sp>
        <p:nvSpPr>
          <p:cNvPr id="80" name="Google Shape;80;p4"/>
          <p:cNvSpPr/>
          <p:nvPr/>
        </p:nvSpPr>
        <p:spPr>
          <a:xfrm>
            <a:off x="251520" y="258852"/>
            <a:ext cx="6120680" cy="46166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400"/>
              <a:buFont typeface="Tahoma"/>
              <a:buNone/>
            </a:pPr>
            <a:r>
              <a:rPr b="1" i="0" lang="cs-CZ" sz="2400" u="none" cap="none" strike="noStrike">
                <a:solidFill>
                  <a:srgbClr val="06B5C5"/>
                </a:solidFill>
                <a:latin typeface="Tahoma"/>
                <a:ea typeface="Tahoma"/>
                <a:cs typeface="Tahoma"/>
                <a:sym typeface="Tahoma"/>
              </a:rPr>
              <a:t>Skandinávská pohoří a jezera</a:t>
            </a:r>
            <a:endParaRPr b="1" i="0" sz="3600" u="none" cap="none" strike="noStrike">
              <a:solidFill>
                <a:schemeClr val="lt1"/>
              </a:solidFill>
              <a:latin typeface="Tahoma"/>
              <a:ea typeface="Tahoma"/>
              <a:cs typeface="Tahoma"/>
              <a:sym typeface="Tahoma"/>
            </a:endParaRPr>
          </a:p>
        </p:txBody>
      </p:sp>
      <p:pic>
        <p:nvPicPr>
          <p:cNvPr id="81" name="Google Shape;81;p4"/>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pic>
        <p:nvPicPr>
          <p:cNvPr descr="Obsah obrázku sníh, exteriér, svah&#10;&#10;Popis byl vytvořen automaticky" id="82" name="Google Shape;82;p4"/>
          <p:cNvPicPr preferRelativeResize="0"/>
          <p:nvPr/>
        </p:nvPicPr>
        <p:blipFill rotWithShape="1">
          <a:blip r:embed="rId5">
            <a:alphaModFix/>
          </a:blip>
          <a:srcRect b="0" l="0" r="0" t="0"/>
          <a:stretch/>
        </p:blipFill>
        <p:spPr>
          <a:xfrm>
            <a:off x="-9680" y="813788"/>
            <a:ext cx="9144000" cy="1200150"/>
          </a:xfrm>
          <a:prstGeom prst="rect">
            <a:avLst/>
          </a:prstGeom>
          <a:noFill/>
          <a:ln>
            <a:noFill/>
          </a:ln>
        </p:spPr>
      </p:pic>
      <p:sp>
        <p:nvSpPr>
          <p:cNvPr id="83" name="Google Shape;83;p4"/>
          <p:cNvSpPr txBox="1"/>
          <p:nvPr/>
        </p:nvSpPr>
        <p:spPr>
          <a:xfrm>
            <a:off x="395536" y="4111960"/>
            <a:ext cx="1656300" cy="2925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jezero Laddjujaure</a:t>
            </a:r>
            <a:endParaRPr sz="1300"/>
          </a:p>
        </p:txBody>
      </p:sp>
      <p:sp>
        <p:nvSpPr>
          <p:cNvPr id="84" name="Google Shape;84;p4"/>
          <p:cNvSpPr txBox="1"/>
          <p:nvPr/>
        </p:nvSpPr>
        <p:spPr>
          <a:xfrm>
            <a:off x="3236302" y="4111960"/>
            <a:ext cx="1976700" cy="6927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nejvyšší hora Švédska</a:t>
            </a:r>
            <a:endParaRPr sz="1300"/>
          </a:p>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Kebnekaise</a:t>
            </a:r>
            <a:endParaRPr sz="1300"/>
          </a:p>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2097 m n. m.</a:t>
            </a:r>
            <a:endParaRPr sz="1300"/>
          </a:p>
        </p:txBody>
      </p:sp>
      <p:sp>
        <p:nvSpPr>
          <p:cNvPr id="85" name="Google Shape;85;p4"/>
          <p:cNvSpPr txBox="1"/>
          <p:nvPr/>
        </p:nvSpPr>
        <p:spPr>
          <a:xfrm>
            <a:off x="6268150" y="4115776"/>
            <a:ext cx="1476600" cy="492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údolí pod horou </a:t>
            </a:r>
            <a:endParaRPr sz="1300"/>
          </a:p>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Kebnekaise</a:t>
            </a:r>
            <a:endParaRPr sz="1300"/>
          </a:p>
        </p:txBody>
      </p:sp>
      <p:pic>
        <p:nvPicPr>
          <p:cNvPr id="86" name="Google Shape;86;p4"/>
          <p:cNvPicPr preferRelativeResize="0"/>
          <p:nvPr/>
        </p:nvPicPr>
        <p:blipFill rotWithShape="1">
          <a:blip r:embed="rId6">
            <a:alphaModFix/>
          </a:blip>
          <a:srcRect b="8059" l="0" r="3185" t="5554"/>
          <a:stretch/>
        </p:blipFill>
        <p:spPr>
          <a:xfrm>
            <a:off x="98975" y="2256150"/>
            <a:ext cx="2623574" cy="1755750"/>
          </a:xfrm>
          <a:prstGeom prst="rect">
            <a:avLst/>
          </a:prstGeom>
          <a:noFill/>
          <a:ln>
            <a:noFill/>
          </a:ln>
        </p:spPr>
      </p:pic>
      <p:pic>
        <p:nvPicPr>
          <p:cNvPr id="87" name="Google Shape;87;p4"/>
          <p:cNvPicPr preferRelativeResize="0"/>
          <p:nvPr/>
        </p:nvPicPr>
        <p:blipFill rotWithShape="1">
          <a:blip r:embed="rId7">
            <a:alphaModFix/>
          </a:blip>
          <a:srcRect b="0" l="0" r="0" t="17972"/>
          <a:stretch/>
        </p:blipFill>
        <p:spPr>
          <a:xfrm>
            <a:off x="5580100" y="2256150"/>
            <a:ext cx="2852705" cy="1755750"/>
          </a:xfrm>
          <a:prstGeom prst="rect">
            <a:avLst/>
          </a:prstGeom>
          <a:noFill/>
          <a:ln>
            <a:noFill/>
          </a:ln>
        </p:spPr>
      </p:pic>
      <p:pic>
        <p:nvPicPr>
          <p:cNvPr id="88" name="Google Shape;88;p4"/>
          <p:cNvPicPr preferRelativeResize="0"/>
          <p:nvPr/>
        </p:nvPicPr>
        <p:blipFill rotWithShape="1">
          <a:blip r:embed="rId8">
            <a:alphaModFix/>
          </a:blip>
          <a:srcRect b="0" l="0" r="0" t="0"/>
          <a:stretch/>
        </p:blipFill>
        <p:spPr>
          <a:xfrm>
            <a:off x="7289322" y="996508"/>
            <a:ext cx="2540003" cy="3628571"/>
          </a:xfrm>
          <a:prstGeom prst="rect">
            <a:avLst/>
          </a:prstGeom>
          <a:noFill/>
          <a:ln>
            <a:noFill/>
          </a:ln>
        </p:spPr>
      </p:pic>
      <p:pic>
        <p:nvPicPr>
          <p:cNvPr id="89" name="Google Shape;89;p4"/>
          <p:cNvPicPr preferRelativeResize="0"/>
          <p:nvPr/>
        </p:nvPicPr>
        <p:blipFill rotWithShape="1">
          <a:blip r:embed="rId9">
            <a:alphaModFix/>
          </a:blip>
          <a:srcRect b="0" l="3098" r="5510" t="0"/>
          <a:stretch/>
        </p:blipFill>
        <p:spPr>
          <a:xfrm>
            <a:off x="2771800" y="2256150"/>
            <a:ext cx="2759050" cy="17557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pic>
        <p:nvPicPr>
          <p:cNvPr id="94" name="Google Shape;94;p5"/>
          <p:cNvPicPr preferRelativeResize="0"/>
          <p:nvPr/>
        </p:nvPicPr>
        <p:blipFill rotWithShape="1">
          <a:blip r:embed="rId3">
            <a:alphaModFix/>
          </a:blip>
          <a:srcRect b="0" l="0" r="0" t="0"/>
          <a:stretch/>
        </p:blipFill>
        <p:spPr>
          <a:xfrm>
            <a:off x="0" y="0"/>
            <a:ext cx="9190192" cy="5255820"/>
          </a:xfrm>
          <a:prstGeom prst="rect">
            <a:avLst/>
          </a:prstGeom>
          <a:noFill/>
          <a:ln>
            <a:noFill/>
          </a:ln>
        </p:spPr>
      </p:pic>
      <p:sp>
        <p:nvSpPr>
          <p:cNvPr id="95" name="Google Shape;95;p5"/>
          <p:cNvSpPr txBox="1"/>
          <p:nvPr/>
        </p:nvSpPr>
        <p:spPr>
          <a:xfrm>
            <a:off x="6732240" y="4712245"/>
            <a:ext cx="2232248"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chemeClr val="lt1"/>
              </a:buClr>
              <a:buSzPts val="1400"/>
              <a:buFont typeface="Tahoma"/>
              <a:buNone/>
            </a:pPr>
            <a:r>
              <a:rPr b="0" i="0" lang="cs-CZ" sz="1400" u="none" cap="none" strike="noStrike">
                <a:solidFill>
                  <a:schemeClr val="lt1"/>
                </a:solidFill>
                <a:latin typeface="Tahoma"/>
                <a:ea typeface="Tahoma"/>
                <a:cs typeface="Tahoma"/>
                <a:sym typeface="Tahoma"/>
              </a:rPr>
              <a:t>www.peacejam.cz</a:t>
            </a:r>
            <a:endParaRPr/>
          </a:p>
        </p:txBody>
      </p:sp>
      <p:sp>
        <p:nvSpPr>
          <p:cNvPr id="96" name="Google Shape;96;p5"/>
          <p:cNvSpPr/>
          <p:nvPr/>
        </p:nvSpPr>
        <p:spPr>
          <a:xfrm>
            <a:off x="229101" y="578051"/>
            <a:ext cx="5097600" cy="46170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400"/>
              <a:buFont typeface="Tahoma"/>
              <a:buNone/>
            </a:pPr>
            <a:r>
              <a:rPr b="1" i="0" lang="cs-CZ" sz="2400" u="none" cap="none" strike="noStrike">
                <a:solidFill>
                  <a:srgbClr val="06B5C5"/>
                </a:solidFill>
                <a:latin typeface="Tahoma"/>
                <a:ea typeface="Tahoma"/>
                <a:cs typeface="Tahoma"/>
                <a:sym typeface="Tahoma"/>
              </a:rPr>
              <a:t>Švédské ostrovy</a:t>
            </a:r>
            <a:endParaRPr b="1" i="0" sz="3600" u="none" cap="none" strike="noStrike">
              <a:solidFill>
                <a:schemeClr val="lt1"/>
              </a:solidFill>
              <a:latin typeface="Tahoma"/>
              <a:ea typeface="Tahoma"/>
              <a:cs typeface="Tahoma"/>
              <a:sym typeface="Tahoma"/>
            </a:endParaRPr>
          </a:p>
        </p:txBody>
      </p:sp>
      <p:pic>
        <p:nvPicPr>
          <p:cNvPr id="97" name="Google Shape;97;p5"/>
          <p:cNvPicPr preferRelativeResize="0"/>
          <p:nvPr/>
        </p:nvPicPr>
        <p:blipFill rotWithShape="1">
          <a:blip r:embed="rId4">
            <a:alphaModFix/>
          </a:blip>
          <a:srcRect b="0" l="0" r="0" t="0"/>
          <a:stretch/>
        </p:blipFill>
        <p:spPr>
          <a:xfrm>
            <a:off x="395536" y="4625068"/>
            <a:ext cx="1008112" cy="301275"/>
          </a:xfrm>
          <a:prstGeom prst="rect">
            <a:avLst/>
          </a:prstGeom>
          <a:noFill/>
          <a:ln>
            <a:noFill/>
          </a:ln>
        </p:spPr>
      </p:pic>
      <p:sp>
        <p:nvSpPr>
          <p:cNvPr id="98" name="Google Shape;98;p5"/>
          <p:cNvSpPr txBox="1"/>
          <p:nvPr/>
        </p:nvSpPr>
        <p:spPr>
          <a:xfrm>
            <a:off x="6275778" y="3972005"/>
            <a:ext cx="2076300" cy="4926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největší ostrov Švédska</a:t>
            </a:r>
            <a:endParaRPr sz="1300"/>
          </a:p>
          <a:p>
            <a:pPr indent="0" lvl="0" marL="0" marR="0" rtl="0" algn="ctr">
              <a:lnSpc>
                <a:spcPct val="100000"/>
              </a:lnSpc>
              <a:spcBef>
                <a:spcPts val="0"/>
              </a:spcBef>
              <a:spcAft>
                <a:spcPts val="0"/>
              </a:spcAft>
              <a:buClr>
                <a:srgbClr val="000000"/>
              </a:buClr>
              <a:buSzPts val="1400"/>
              <a:buFont typeface="Arial"/>
              <a:buNone/>
            </a:pPr>
            <a:r>
              <a:rPr b="0" i="0" lang="cs-CZ" sz="1300" u="none" cap="none" strike="noStrike">
                <a:solidFill>
                  <a:srgbClr val="000000"/>
                </a:solidFill>
                <a:latin typeface="Arial"/>
                <a:ea typeface="Arial"/>
                <a:cs typeface="Arial"/>
                <a:sym typeface="Arial"/>
              </a:rPr>
              <a:t>Gotland </a:t>
            </a:r>
            <a:endParaRPr sz="1300"/>
          </a:p>
        </p:txBody>
      </p:sp>
      <p:pic>
        <p:nvPicPr>
          <p:cNvPr descr="Obsah obrázku mapa&#10;&#10;Popis byl vytvořen automaticky" id="99" name="Google Shape;99;p5"/>
          <p:cNvPicPr preferRelativeResize="0"/>
          <p:nvPr/>
        </p:nvPicPr>
        <p:blipFill rotWithShape="1">
          <a:blip r:embed="rId5">
            <a:alphaModFix/>
          </a:blip>
          <a:srcRect b="0" l="5698" r="4561" t="0"/>
          <a:stretch/>
        </p:blipFill>
        <p:spPr>
          <a:xfrm>
            <a:off x="5326590" y="793306"/>
            <a:ext cx="1690471" cy="3029652"/>
          </a:xfrm>
          <a:prstGeom prst="rect">
            <a:avLst/>
          </a:prstGeom>
          <a:noFill/>
          <a:ln>
            <a:noFill/>
          </a:ln>
        </p:spPr>
      </p:pic>
      <p:pic>
        <p:nvPicPr>
          <p:cNvPr descr="Obsah obrázku voda, příroda, exteriér, pobřeží&#10;&#10;Popis byl vytvořen automaticky" id="100" name="Google Shape;100;p5"/>
          <p:cNvPicPr preferRelativeResize="0"/>
          <p:nvPr/>
        </p:nvPicPr>
        <p:blipFill rotWithShape="1">
          <a:blip r:embed="rId6">
            <a:alphaModFix/>
          </a:blip>
          <a:srcRect b="0" l="0" r="0" t="0"/>
          <a:stretch/>
        </p:blipFill>
        <p:spPr>
          <a:xfrm>
            <a:off x="156264" y="1236084"/>
            <a:ext cx="4257139" cy="2918200"/>
          </a:xfrm>
          <a:prstGeom prst="rect">
            <a:avLst/>
          </a:prstGeom>
          <a:noFill/>
          <a:ln>
            <a:noFill/>
          </a:ln>
        </p:spPr>
      </p:pic>
      <p:pic>
        <p:nvPicPr>
          <p:cNvPr descr="Obsah obrázku osoba, žlutá&#10;&#10;Popis byl vytvořen automaticky" id="101" name="Google Shape;101;p5"/>
          <p:cNvPicPr preferRelativeResize="0"/>
          <p:nvPr/>
        </p:nvPicPr>
        <p:blipFill rotWithShape="1">
          <a:blip r:embed="rId7">
            <a:alphaModFix/>
          </a:blip>
          <a:srcRect b="0" l="22632" r="15364" t="-926"/>
          <a:stretch/>
        </p:blipFill>
        <p:spPr>
          <a:xfrm flipH="1">
            <a:off x="3780077" y="638927"/>
            <a:ext cx="2133534" cy="4961548"/>
          </a:xfrm>
          <a:prstGeom prst="rect">
            <a:avLst/>
          </a:prstGeom>
          <a:noFill/>
          <a:ln>
            <a:noFill/>
          </a:ln>
        </p:spPr>
      </p:pic>
      <p:pic>
        <p:nvPicPr>
          <p:cNvPr descr="Obsah obrázku exteriér, skála, obloha, skalní&#10;&#10;Popis byl vytvořen automaticky" id="102" name="Google Shape;102;p5"/>
          <p:cNvPicPr preferRelativeResize="0"/>
          <p:nvPr/>
        </p:nvPicPr>
        <p:blipFill rotWithShape="1">
          <a:blip r:embed="rId8">
            <a:alphaModFix/>
          </a:blip>
          <a:srcRect b="0" l="13387" r="20198" t="0"/>
          <a:stretch/>
        </p:blipFill>
        <p:spPr>
          <a:xfrm>
            <a:off x="7037582" y="793306"/>
            <a:ext cx="2002841" cy="3029652"/>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 name="Shape 106"/>
        <p:cNvGrpSpPr/>
        <p:nvPr/>
      </p:nvGrpSpPr>
      <p:grpSpPr>
        <a:xfrm>
          <a:off x="0" y="0"/>
          <a:ext cx="0" cy="0"/>
          <a:chOff x="0" y="0"/>
          <a:chExt cx="0" cy="0"/>
        </a:xfrm>
      </p:grpSpPr>
      <p:pic>
        <p:nvPicPr>
          <p:cNvPr id="107" name="Google Shape;107;p6"/>
          <p:cNvPicPr preferRelativeResize="0"/>
          <p:nvPr/>
        </p:nvPicPr>
        <p:blipFill rotWithShape="1">
          <a:blip r:embed="rId3">
            <a:alphaModFix/>
          </a:blip>
          <a:srcRect b="0" l="0" r="0" t="0"/>
          <a:stretch/>
        </p:blipFill>
        <p:spPr>
          <a:xfrm>
            <a:off x="-36512" y="0"/>
            <a:ext cx="9180512" cy="5164038"/>
          </a:xfrm>
          <a:prstGeom prst="rect">
            <a:avLst/>
          </a:prstGeom>
          <a:noFill/>
          <a:ln>
            <a:noFill/>
          </a:ln>
        </p:spPr>
      </p:pic>
      <p:pic>
        <p:nvPicPr>
          <p:cNvPr id="108" name="Google Shape;108;p6"/>
          <p:cNvPicPr preferRelativeResize="0"/>
          <p:nvPr/>
        </p:nvPicPr>
        <p:blipFill rotWithShape="1">
          <a:blip r:embed="rId4">
            <a:alphaModFix/>
          </a:blip>
          <a:srcRect b="0" l="0" r="0" t="0"/>
          <a:stretch/>
        </p:blipFill>
        <p:spPr>
          <a:xfrm>
            <a:off x="0" y="3448620"/>
            <a:ext cx="9144000" cy="1067346"/>
          </a:xfrm>
          <a:prstGeom prst="rect">
            <a:avLst/>
          </a:prstGeom>
          <a:noFill/>
          <a:ln>
            <a:noFill/>
          </a:ln>
        </p:spPr>
      </p:pic>
      <p:sp>
        <p:nvSpPr>
          <p:cNvPr id="109" name="Google Shape;109;p6"/>
          <p:cNvSpPr/>
          <p:nvPr/>
        </p:nvSpPr>
        <p:spPr>
          <a:xfrm>
            <a:off x="5230900" y="3723878"/>
            <a:ext cx="366158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Krajina Švédska</a:t>
            </a:r>
            <a:endParaRPr b="0" i="0" sz="2800" u="none" cap="none" strike="noStrike">
              <a:solidFill>
                <a:srgbClr val="06B5C5"/>
              </a:solidFill>
              <a:latin typeface="Arial"/>
              <a:ea typeface="Arial"/>
              <a:cs typeface="Arial"/>
              <a:sym typeface="Arial"/>
            </a:endParaRPr>
          </a:p>
        </p:txBody>
      </p:sp>
      <p:pic>
        <p:nvPicPr>
          <p:cNvPr id="110" name="Google Shape;110;p6"/>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11" name="Google Shape;111;p6"/>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obloha, exteriér, voda, hora&#10;&#10;Popis byl vytvořen automaticky" id="112" name="Google Shape;112;p6"/>
          <p:cNvPicPr preferRelativeResize="0"/>
          <p:nvPr/>
        </p:nvPicPr>
        <p:blipFill rotWithShape="1">
          <a:blip r:embed="rId6">
            <a:alphaModFix/>
          </a:blip>
          <a:srcRect b="6197" l="0" r="0" t="0"/>
          <a:stretch/>
        </p:blipFill>
        <p:spPr>
          <a:xfrm>
            <a:off x="4881809" y="217157"/>
            <a:ext cx="4154732" cy="2910543"/>
          </a:xfrm>
          <a:prstGeom prst="rect">
            <a:avLst/>
          </a:prstGeom>
          <a:noFill/>
          <a:ln>
            <a:noFill/>
          </a:ln>
        </p:spPr>
      </p:pic>
      <p:pic>
        <p:nvPicPr>
          <p:cNvPr descr="Obsah obrázku tráva, exteriér, strom, pole&#10;&#10;Popis byl vytvořen automaticky" id="113" name="Google Shape;113;p6"/>
          <p:cNvPicPr preferRelativeResize="0"/>
          <p:nvPr/>
        </p:nvPicPr>
        <p:blipFill rotWithShape="1">
          <a:blip r:embed="rId7">
            <a:alphaModFix/>
          </a:blip>
          <a:srcRect b="5372" l="0" r="0" t="0"/>
          <a:stretch/>
        </p:blipFill>
        <p:spPr>
          <a:xfrm>
            <a:off x="107460" y="217157"/>
            <a:ext cx="4613706" cy="2910543"/>
          </a:xfrm>
          <a:prstGeom prst="rect">
            <a:avLst/>
          </a:prstGeom>
          <a:noFill/>
          <a:ln>
            <a:noFill/>
          </a:ln>
        </p:spPr>
      </p:pic>
      <p:pic>
        <p:nvPicPr>
          <p:cNvPr id="114" name="Google Shape;114;p6"/>
          <p:cNvPicPr preferRelativeResize="0"/>
          <p:nvPr/>
        </p:nvPicPr>
        <p:blipFill rotWithShape="1">
          <a:blip r:embed="rId8">
            <a:alphaModFix/>
          </a:blip>
          <a:srcRect b="0" l="0" r="0" t="0"/>
          <a:stretch/>
        </p:blipFill>
        <p:spPr>
          <a:xfrm>
            <a:off x="3030205" y="3003643"/>
            <a:ext cx="1890909" cy="248690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8" name="Shape 118"/>
        <p:cNvGrpSpPr/>
        <p:nvPr/>
      </p:nvGrpSpPr>
      <p:grpSpPr>
        <a:xfrm>
          <a:off x="0" y="0"/>
          <a:ext cx="0" cy="0"/>
          <a:chOff x="0" y="0"/>
          <a:chExt cx="0" cy="0"/>
        </a:xfrm>
      </p:grpSpPr>
      <p:pic>
        <p:nvPicPr>
          <p:cNvPr id="119" name="Google Shape;119;p7"/>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20" name="Google Shape;120;p7"/>
          <p:cNvPicPr preferRelativeResize="0"/>
          <p:nvPr/>
        </p:nvPicPr>
        <p:blipFill rotWithShape="1">
          <a:blip r:embed="rId4">
            <a:alphaModFix/>
          </a:blip>
          <a:srcRect b="0" l="0" r="0" t="0"/>
          <a:stretch/>
        </p:blipFill>
        <p:spPr>
          <a:xfrm>
            <a:off x="0" y="3542847"/>
            <a:ext cx="9144001" cy="1067347"/>
          </a:xfrm>
          <a:prstGeom prst="rect">
            <a:avLst/>
          </a:prstGeom>
          <a:noFill/>
          <a:ln>
            <a:noFill/>
          </a:ln>
        </p:spPr>
      </p:pic>
      <p:sp>
        <p:nvSpPr>
          <p:cNvPr id="121" name="Google Shape;121;p7"/>
          <p:cNvSpPr/>
          <p:nvPr/>
        </p:nvSpPr>
        <p:spPr>
          <a:xfrm>
            <a:off x="5235114" y="3865848"/>
            <a:ext cx="3599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Švédská zvířata</a:t>
            </a:r>
            <a:endParaRPr b="0" i="0" sz="2800" u="none" cap="none" strike="noStrike">
              <a:solidFill>
                <a:srgbClr val="06B5C5"/>
              </a:solidFill>
              <a:latin typeface="Arial"/>
              <a:ea typeface="Arial"/>
              <a:cs typeface="Arial"/>
              <a:sym typeface="Arial"/>
            </a:endParaRPr>
          </a:p>
        </p:txBody>
      </p:sp>
      <p:pic>
        <p:nvPicPr>
          <p:cNvPr id="122" name="Google Shape;122;p7"/>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23" name="Google Shape;123;p7"/>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medvěd, strom, exteriér, hnědá&#10;&#10;Popis byl vytvořen automaticky" id="124" name="Google Shape;124;p7"/>
          <p:cNvPicPr preferRelativeResize="0"/>
          <p:nvPr/>
        </p:nvPicPr>
        <p:blipFill rotWithShape="1">
          <a:blip r:embed="rId6">
            <a:alphaModFix/>
          </a:blip>
          <a:srcRect b="0" l="0" r="0" t="0"/>
          <a:stretch/>
        </p:blipFill>
        <p:spPr>
          <a:xfrm>
            <a:off x="141699" y="114193"/>
            <a:ext cx="3024336" cy="3024336"/>
          </a:xfrm>
          <a:prstGeom prst="rect">
            <a:avLst/>
          </a:prstGeom>
          <a:noFill/>
          <a:ln>
            <a:noFill/>
          </a:ln>
        </p:spPr>
      </p:pic>
      <p:pic>
        <p:nvPicPr>
          <p:cNvPr descr="Obsah obrázku tráva, savci, exteriér, pole&#10;&#10;Popis byl vytvořen automaticky" id="125" name="Google Shape;125;p7"/>
          <p:cNvPicPr preferRelativeResize="0"/>
          <p:nvPr/>
        </p:nvPicPr>
        <p:blipFill rotWithShape="1">
          <a:blip r:embed="rId7">
            <a:alphaModFix/>
          </a:blip>
          <a:srcRect b="0" l="0" r="0" t="0"/>
          <a:stretch/>
        </p:blipFill>
        <p:spPr>
          <a:xfrm>
            <a:off x="3261072" y="114193"/>
            <a:ext cx="3024336" cy="3024336"/>
          </a:xfrm>
          <a:prstGeom prst="rect">
            <a:avLst/>
          </a:prstGeom>
          <a:noFill/>
          <a:ln>
            <a:noFill/>
          </a:ln>
        </p:spPr>
      </p:pic>
      <p:sp>
        <p:nvSpPr>
          <p:cNvPr id="126" name="Google Shape;126;p7"/>
          <p:cNvSpPr txBox="1"/>
          <p:nvPr/>
        </p:nvSpPr>
        <p:spPr>
          <a:xfrm>
            <a:off x="994125" y="3159250"/>
            <a:ext cx="942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medvěd</a:t>
            </a:r>
            <a:endParaRPr/>
          </a:p>
        </p:txBody>
      </p:sp>
      <p:sp>
        <p:nvSpPr>
          <p:cNvPr id="127" name="Google Shape;127;p7"/>
          <p:cNvSpPr txBox="1"/>
          <p:nvPr/>
        </p:nvSpPr>
        <p:spPr>
          <a:xfrm>
            <a:off x="3967846" y="3159238"/>
            <a:ext cx="1536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polární liška</a:t>
            </a:r>
            <a:endParaRPr/>
          </a:p>
        </p:txBody>
      </p:sp>
      <p:sp>
        <p:nvSpPr>
          <p:cNvPr id="128" name="Google Shape;128;p7"/>
          <p:cNvSpPr txBox="1"/>
          <p:nvPr/>
        </p:nvSpPr>
        <p:spPr>
          <a:xfrm>
            <a:off x="7181198" y="3159250"/>
            <a:ext cx="942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veverka</a:t>
            </a:r>
            <a:endParaRPr/>
          </a:p>
        </p:txBody>
      </p:sp>
      <p:pic>
        <p:nvPicPr>
          <p:cNvPr descr="Obsah obrázku veverka, savci, větev&#10;&#10;Popis byl vytvořen automaticky" id="129" name="Google Shape;129;p7"/>
          <p:cNvPicPr preferRelativeResize="0"/>
          <p:nvPr/>
        </p:nvPicPr>
        <p:blipFill rotWithShape="1">
          <a:blip r:embed="rId8">
            <a:alphaModFix/>
          </a:blip>
          <a:srcRect b="0" l="4155" r="23083" t="0"/>
          <a:stretch/>
        </p:blipFill>
        <p:spPr>
          <a:xfrm>
            <a:off x="6380445" y="112851"/>
            <a:ext cx="2655495" cy="302433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pic>
        <p:nvPicPr>
          <p:cNvPr id="134" name="Google Shape;134;p8"/>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35" name="Google Shape;135;p8"/>
          <p:cNvPicPr preferRelativeResize="0"/>
          <p:nvPr/>
        </p:nvPicPr>
        <p:blipFill rotWithShape="1">
          <a:blip r:embed="rId4">
            <a:alphaModFix/>
          </a:blip>
          <a:srcRect b="0" l="0" r="0" t="0"/>
          <a:stretch/>
        </p:blipFill>
        <p:spPr>
          <a:xfrm>
            <a:off x="0" y="3542847"/>
            <a:ext cx="9144000" cy="1067346"/>
          </a:xfrm>
          <a:prstGeom prst="rect">
            <a:avLst/>
          </a:prstGeom>
          <a:noFill/>
          <a:ln>
            <a:noFill/>
          </a:ln>
        </p:spPr>
      </p:pic>
      <p:sp>
        <p:nvSpPr>
          <p:cNvPr id="136" name="Google Shape;136;p8"/>
          <p:cNvSpPr/>
          <p:nvPr/>
        </p:nvSpPr>
        <p:spPr>
          <a:xfrm>
            <a:off x="5235152" y="3848623"/>
            <a:ext cx="3599062" cy="52322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Švédská zvířata</a:t>
            </a:r>
            <a:endParaRPr b="0" i="0" sz="2800" u="none" cap="none" strike="noStrike">
              <a:solidFill>
                <a:srgbClr val="06B5C5"/>
              </a:solidFill>
              <a:latin typeface="Arial"/>
              <a:ea typeface="Arial"/>
              <a:cs typeface="Arial"/>
              <a:sym typeface="Arial"/>
            </a:endParaRPr>
          </a:p>
        </p:txBody>
      </p:sp>
      <p:pic>
        <p:nvPicPr>
          <p:cNvPr id="137" name="Google Shape;137;p8"/>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38" name="Google Shape;138;p8"/>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sp>
        <p:nvSpPr>
          <p:cNvPr id="139" name="Google Shape;139;p8"/>
          <p:cNvSpPr txBox="1"/>
          <p:nvPr/>
        </p:nvSpPr>
        <p:spPr>
          <a:xfrm>
            <a:off x="1521453" y="3098525"/>
            <a:ext cx="735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los</a:t>
            </a:r>
            <a:endParaRPr/>
          </a:p>
        </p:txBody>
      </p:sp>
      <p:sp>
        <p:nvSpPr>
          <p:cNvPr id="140" name="Google Shape;140;p8"/>
          <p:cNvSpPr txBox="1"/>
          <p:nvPr/>
        </p:nvSpPr>
        <p:spPr>
          <a:xfrm>
            <a:off x="6601971" y="3089100"/>
            <a:ext cx="6693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sob</a:t>
            </a:r>
            <a:endParaRPr/>
          </a:p>
        </p:txBody>
      </p:sp>
      <p:pic>
        <p:nvPicPr>
          <p:cNvPr id="141" name="Google Shape;141;p8"/>
          <p:cNvPicPr preferRelativeResize="0"/>
          <p:nvPr/>
        </p:nvPicPr>
        <p:blipFill rotWithShape="1">
          <a:blip r:embed="rId6">
            <a:alphaModFix/>
          </a:blip>
          <a:srcRect b="0" l="0" r="0" t="0"/>
          <a:stretch/>
        </p:blipFill>
        <p:spPr>
          <a:xfrm>
            <a:off x="115629" y="147886"/>
            <a:ext cx="4385578" cy="2919150"/>
          </a:xfrm>
          <a:prstGeom prst="rect">
            <a:avLst/>
          </a:prstGeom>
          <a:noFill/>
          <a:ln>
            <a:noFill/>
          </a:ln>
        </p:spPr>
      </p:pic>
      <p:pic>
        <p:nvPicPr>
          <p:cNvPr id="142" name="Google Shape;142;p8"/>
          <p:cNvPicPr preferRelativeResize="0"/>
          <p:nvPr/>
        </p:nvPicPr>
        <p:blipFill rotWithShape="1">
          <a:blip r:embed="rId7">
            <a:alphaModFix/>
          </a:blip>
          <a:srcRect b="0" l="0" r="0" t="0"/>
          <a:stretch/>
        </p:blipFill>
        <p:spPr>
          <a:xfrm>
            <a:off x="4642460" y="147887"/>
            <a:ext cx="4383106" cy="2919149"/>
          </a:xfrm>
          <a:prstGeom prst="rect">
            <a:avLst/>
          </a:prstGeom>
          <a:noFill/>
          <a:ln>
            <a:noFill/>
          </a:ln>
        </p:spPr>
      </p:pic>
      <p:pic>
        <p:nvPicPr>
          <p:cNvPr id="143" name="Google Shape;143;p8"/>
          <p:cNvPicPr preferRelativeResize="0"/>
          <p:nvPr/>
        </p:nvPicPr>
        <p:blipFill rotWithShape="1">
          <a:blip r:embed="rId8">
            <a:alphaModFix/>
          </a:blip>
          <a:srcRect b="0" l="0" r="0" t="0"/>
          <a:stretch/>
        </p:blipFill>
        <p:spPr>
          <a:xfrm>
            <a:off x="3273616" y="2931790"/>
            <a:ext cx="1890909" cy="248690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7" name="Shape 147"/>
        <p:cNvGrpSpPr/>
        <p:nvPr/>
      </p:nvGrpSpPr>
      <p:grpSpPr>
        <a:xfrm>
          <a:off x="0" y="0"/>
          <a:ext cx="0" cy="0"/>
          <a:chOff x="0" y="0"/>
          <a:chExt cx="0" cy="0"/>
        </a:xfrm>
      </p:grpSpPr>
      <p:pic>
        <p:nvPicPr>
          <p:cNvPr id="148" name="Google Shape;148;p9"/>
          <p:cNvPicPr preferRelativeResize="0"/>
          <p:nvPr/>
        </p:nvPicPr>
        <p:blipFill rotWithShape="1">
          <a:blip r:embed="rId3">
            <a:alphaModFix/>
          </a:blip>
          <a:srcRect b="0" l="0" r="0" t="0"/>
          <a:stretch/>
        </p:blipFill>
        <p:spPr>
          <a:xfrm>
            <a:off x="0" y="0"/>
            <a:ext cx="9144000" cy="5143500"/>
          </a:xfrm>
          <a:prstGeom prst="rect">
            <a:avLst/>
          </a:prstGeom>
          <a:noFill/>
          <a:ln>
            <a:noFill/>
          </a:ln>
        </p:spPr>
      </p:pic>
      <p:pic>
        <p:nvPicPr>
          <p:cNvPr id="149" name="Google Shape;149;p9"/>
          <p:cNvPicPr preferRelativeResize="0"/>
          <p:nvPr/>
        </p:nvPicPr>
        <p:blipFill rotWithShape="1">
          <a:blip r:embed="rId4">
            <a:alphaModFix/>
          </a:blip>
          <a:srcRect b="0" l="0" r="0" t="0"/>
          <a:stretch/>
        </p:blipFill>
        <p:spPr>
          <a:xfrm>
            <a:off x="0" y="3542847"/>
            <a:ext cx="9144000" cy="1067346"/>
          </a:xfrm>
          <a:prstGeom prst="rect">
            <a:avLst/>
          </a:prstGeom>
          <a:noFill/>
          <a:ln>
            <a:noFill/>
          </a:ln>
        </p:spPr>
      </p:pic>
      <p:sp>
        <p:nvSpPr>
          <p:cNvPr id="150" name="Google Shape;150;p9"/>
          <p:cNvSpPr/>
          <p:nvPr/>
        </p:nvSpPr>
        <p:spPr>
          <a:xfrm>
            <a:off x="4185125" y="3814914"/>
            <a:ext cx="4649100" cy="523200"/>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06B5C5"/>
              </a:buClr>
              <a:buSzPts val="2800"/>
              <a:buFont typeface="Tahoma"/>
              <a:buNone/>
            </a:pPr>
            <a:r>
              <a:rPr b="1" i="0" lang="cs-CZ" sz="2800" u="none" cap="none" strike="noStrike">
                <a:solidFill>
                  <a:srgbClr val="06B5C5"/>
                </a:solidFill>
                <a:latin typeface="Tahoma"/>
                <a:ea typeface="Tahoma"/>
                <a:cs typeface="Tahoma"/>
                <a:sym typeface="Tahoma"/>
              </a:rPr>
              <a:t>Oblékání ve Švédsku</a:t>
            </a:r>
            <a:endParaRPr b="0" i="0" sz="2800" u="none" cap="none" strike="noStrike">
              <a:solidFill>
                <a:srgbClr val="06B5C5"/>
              </a:solidFill>
              <a:latin typeface="Arial"/>
              <a:ea typeface="Arial"/>
              <a:cs typeface="Arial"/>
              <a:sym typeface="Arial"/>
            </a:endParaRPr>
          </a:p>
        </p:txBody>
      </p:sp>
      <p:pic>
        <p:nvPicPr>
          <p:cNvPr id="151" name="Google Shape;151;p9"/>
          <p:cNvPicPr preferRelativeResize="0"/>
          <p:nvPr/>
        </p:nvPicPr>
        <p:blipFill rotWithShape="1">
          <a:blip r:embed="rId5">
            <a:alphaModFix/>
          </a:blip>
          <a:srcRect b="0" l="0" r="0" t="0"/>
          <a:stretch/>
        </p:blipFill>
        <p:spPr>
          <a:xfrm>
            <a:off x="395536" y="4625068"/>
            <a:ext cx="1008112" cy="301275"/>
          </a:xfrm>
          <a:prstGeom prst="rect">
            <a:avLst/>
          </a:prstGeom>
          <a:noFill/>
          <a:ln>
            <a:noFill/>
          </a:ln>
        </p:spPr>
      </p:pic>
      <p:sp>
        <p:nvSpPr>
          <p:cNvPr id="152" name="Google Shape;152;p9"/>
          <p:cNvSpPr txBox="1"/>
          <p:nvPr/>
        </p:nvSpPr>
        <p:spPr>
          <a:xfrm>
            <a:off x="6601967" y="4632252"/>
            <a:ext cx="2232247" cy="307777"/>
          </a:xfrm>
          <a:prstGeom prst="rect">
            <a:avLst/>
          </a:prstGeom>
          <a:noFill/>
          <a:ln>
            <a:noFill/>
          </a:ln>
        </p:spPr>
        <p:txBody>
          <a:bodyPr anchorCtr="0" anchor="t" bIns="45700" lIns="91425" spcFirstLastPara="1" rIns="91425" wrap="square" tIns="45700">
            <a:spAutoFit/>
          </a:bodyPr>
          <a:lstStyle/>
          <a:p>
            <a:pPr indent="0" lvl="0" marL="0" marR="0" rtl="0" algn="r">
              <a:lnSpc>
                <a:spcPct val="100000"/>
              </a:lnSpc>
              <a:spcBef>
                <a:spcPts val="0"/>
              </a:spcBef>
              <a:spcAft>
                <a:spcPts val="0"/>
              </a:spcAft>
              <a:buClr>
                <a:srgbClr val="7F7F7F"/>
              </a:buClr>
              <a:buSzPts val="1400"/>
              <a:buFont typeface="Tahoma"/>
              <a:buNone/>
            </a:pPr>
            <a:r>
              <a:rPr b="0" i="0" lang="cs-CZ" sz="1400" u="none" cap="none" strike="noStrike">
                <a:solidFill>
                  <a:srgbClr val="7F7F7F"/>
                </a:solidFill>
                <a:latin typeface="Tahoma"/>
                <a:ea typeface="Tahoma"/>
                <a:cs typeface="Tahoma"/>
                <a:sym typeface="Tahoma"/>
              </a:rPr>
              <a:t>www.peacejam.cz</a:t>
            </a:r>
            <a:endParaRPr/>
          </a:p>
        </p:txBody>
      </p:sp>
      <p:pic>
        <p:nvPicPr>
          <p:cNvPr descr="Obsah obrázku exteriér, osoba, stojící, skupina&#10;&#10;Popis byl vytvořen automaticky" id="153" name="Google Shape;153;p9"/>
          <p:cNvPicPr preferRelativeResize="0"/>
          <p:nvPr/>
        </p:nvPicPr>
        <p:blipFill rotWithShape="1">
          <a:blip r:embed="rId6">
            <a:alphaModFix/>
          </a:blip>
          <a:srcRect b="4489" l="0" r="0" t="0"/>
          <a:stretch/>
        </p:blipFill>
        <p:spPr>
          <a:xfrm>
            <a:off x="129488" y="140225"/>
            <a:ext cx="4505440" cy="2871000"/>
          </a:xfrm>
          <a:prstGeom prst="rect">
            <a:avLst/>
          </a:prstGeom>
          <a:noFill/>
          <a:ln>
            <a:noFill/>
          </a:ln>
        </p:spPr>
      </p:pic>
      <p:sp>
        <p:nvSpPr>
          <p:cNvPr id="154" name="Google Shape;154;p9"/>
          <p:cNvSpPr txBox="1"/>
          <p:nvPr/>
        </p:nvSpPr>
        <p:spPr>
          <a:xfrm>
            <a:off x="129500" y="3073750"/>
            <a:ext cx="45054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švédská královská rodina v národních krojích</a:t>
            </a:r>
            <a:endParaRPr/>
          </a:p>
        </p:txBody>
      </p:sp>
      <p:pic>
        <p:nvPicPr>
          <p:cNvPr id="155" name="Google Shape;155;p9"/>
          <p:cNvPicPr preferRelativeResize="0"/>
          <p:nvPr/>
        </p:nvPicPr>
        <p:blipFill rotWithShape="1">
          <a:blip r:embed="rId7">
            <a:alphaModFix/>
          </a:blip>
          <a:srcRect b="0" l="0" r="0" t="0"/>
          <a:stretch/>
        </p:blipFill>
        <p:spPr>
          <a:xfrm>
            <a:off x="4757178" y="129863"/>
            <a:ext cx="4278666" cy="2891716"/>
          </a:xfrm>
          <a:prstGeom prst="rect">
            <a:avLst/>
          </a:prstGeom>
          <a:noFill/>
          <a:ln>
            <a:noFill/>
          </a:ln>
        </p:spPr>
      </p:pic>
      <p:sp>
        <p:nvSpPr>
          <p:cNvPr id="156" name="Google Shape;156;p9"/>
          <p:cNvSpPr txBox="1"/>
          <p:nvPr/>
        </p:nvSpPr>
        <p:spPr>
          <a:xfrm>
            <a:off x="4757175" y="3073750"/>
            <a:ext cx="4278600" cy="307800"/>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1400"/>
              <a:buFont typeface="Arial"/>
              <a:buNone/>
            </a:pPr>
            <a:r>
              <a:rPr b="0" i="0" lang="cs-CZ" sz="1400" u="none" cap="none" strike="noStrike">
                <a:solidFill>
                  <a:srgbClr val="000000"/>
                </a:solidFill>
                <a:latin typeface="Arial"/>
                <a:ea typeface="Arial"/>
                <a:cs typeface="Arial"/>
                <a:sym typeface="Arial"/>
              </a:rPr>
              <a:t>běžný den ve Švédsku</a:t>
            </a:r>
            <a:endParaRPr/>
          </a:p>
        </p:txBody>
      </p:sp>
    </p:spTree>
  </p:cSld>
  <p:clrMapOvr>
    <a:masterClrMapping/>
  </p:clrMapOvr>
</p:sld>
</file>

<file path=ppt/theme/theme1.xml><?xml version="1.0" encoding="utf-8"?>
<a:theme xmlns:a="http://schemas.openxmlformats.org/drawingml/2006/main" xmlns:r="http://schemas.openxmlformats.org/officeDocument/2006/relationships"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Helena Košťálová</dc:creator>
</cp:coreProperties>
</file>